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633" r:id="rId2"/>
    <p:sldId id="635" r:id="rId3"/>
    <p:sldId id="637" r:id="rId4"/>
    <p:sldId id="638" r:id="rId5"/>
    <p:sldId id="639" r:id="rId6"/>
    <p:sldId id="640" r:id="rId7"/>
    <p:sldId id="642" r:id="rId8"/>
    <p:sldId id="644" r:id="rId9"/>
    <p:sldId id="645" r:id="rId10"/>
    <p:sldId id="643" r:id="rId11"/>
    <p:sldId id="636" r:id="rId12"/>
    <p:sldId id="634" r:id="rId13"/>
    <p:sldId id="26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КН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23483522892959E-2"/>
          <c:y val="1.9470110695807348E-2"/>
          <c:w val="0.88733939406342766"/>
          <c:h val="0.542672851164685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ДПП ПК,  разработанные  на основе результатов предварительной диагностики предметной компетентности учителей</c:v>
                </c:pt>
              </c:strCache>
            </c:strRef>
          </c:tx>
          <c:spPr>
            <a:solidFill>
              <a:srgbClr val="209025"/>
            </a:solidFill>
          </c:spPr>
          <c:invertIfNegative val="0"/>
          <c:dLbls>
            <c:dLbl>
              <c:idx val="0"/>
              <c:layout>
                <c:manualLayout>
                  <c:x val="1.8565188663247943E-2"/>
                  <c:y val="-2.586749620412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C6-4F17-AE96-3A6354314899}"/>
                </c:ext>
              </c:extLst>
            </c:dLbl>
            <c:dLbl>
              <c:idx val="1"/>
              <c:layout>
                <c:manualLayout>
                  <c:x val="3.5583278271225226E-2"/>
                  <c:y val="-1.175795282005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C6-4F17-AE96-3A6354314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A-45FD-8260-7BE88F9180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ДПП ПК,  разработанные  на основе результатов предварительной диагностики методической компетентности учителей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9351851851851853E-2"/>
                  <c:y val="-9.3457943925233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2A-45FD-8260-7BE88F918025}"/>
                </c:ext>
              </c:extLst>
            </c:dLbl>
            <c:dLbl>
              <c:idx val="1"/>
              <c:layout>
                <c:manualLayout>
                  <c:x val="4.1666666666666755E-2"/>
                  <c:y val="-6.2305295950155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2A-45FD-8260-7BE88F918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2A-45FD-8260-7BE88F9180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ДПП ПК, разработанные на основе предварительной диагностики психолого-педагогической компетентности учителей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2A-45FD-8260-7BE88F9180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ДПП ПК, разработанные на основе предварительной диагностики коммуникативной компетентности учителей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2A-45FD-8260-7BE88F918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2A-45FD-8260-7BE88F9180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ДПП ПК, включающие  все  4 модуля (предметный, методический, психолого-педагогический, коммуникативный)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A5-4159-962B-783C2B1C8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2A-45FD-8260-7BE88F918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80256"/>
        <c:axId val="6481792"/>
        <c:axId val="0"/>
      </c:bar3DChart>
      <c:catAx>
        <c:axId val="64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81792"/>
        <c:crosses val="autoZero"/>
        <c:auto val="1"/>
        <c:lblAlgn val="ctr"/>
        <c:lblOffset val="100"/>
        <c:noMultiLvlLbl val="0"/>
      </c:catAx>
      <c:valAx>
        <c:axId val="6481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802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2.4670382628051067E-2"/>
          <c:y val="0.65429230085546053"/>
          <c:w val="0.9753296173719489"/>
          <c:h val="0.3437955042032367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CF606-E6A5-4C68-8123-C3326049EB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1B8B4E-B59E-408B-966D-0CBDD611BFFA}">
      <dgm:prSet phldrT="[Текст]"/>
      <dgm:spPr/>
      <dgm:t>
        <a:bodyPr/>
        <a:lstStyle/>
        <a:p>
          <a:r>
            <a:rPr lang="en-US" u="sng" dirty="0" smtClean="0">
              <a:solidFill>
                <a:schemeClr val="bg1"/>
              </a:solidFill>
            </a:rPr>
            <a:t>I </a:t>
          </a:r>
          <a:r>
            <a:rPr lang="ru-RU" u="sng" dirty="0" smtClean="0">
              <a:solidFill>
                <a:schemeClr val="bg1"/>
              </a:solidFill>
            </a:rPr>
            <a:t>блок  - </a:t>
          </a:r>
          <a:r>
            <a:rPr lang="ru-RU" u="sng" dirty="0" err="1" smtClean="0">
              <a:solidFill>
                <a:schemeClr val="bg1"/>
              </a:solidFill>
            </a:rPr>
            <a:t>критериально</a:t>
          </a:r>
          <a:r>
            <a:rPr lang="ru-RU" u="sng" dirty="0" smtClean="0">
              <a:solidFill>
                <a:schemeClr val="bg1"/>
              </a:solidFill>
            </a:rPr>
            <a:t>-оценочный</a:t>
          </a:r>
          <a:endParaRPr lang="ru-RU" dirty="0"/>
        </a:p>
      </dgm:t>
    </dgm:pt>
    <dgm:pt modelId="{C999D9BF-B939-4DBF-8102-CA3C269C0ABA}" type="parTrans" cxnId="{6B73F4CF-65C8-4DFD-93D8-EA1EA3D6352B}">
      <dgm:prSet/>
      <dgm:spPr/>
      <dgm:t>
        <a:bodyPr/>
        <a:lstStyle/>
        <a:p>
          <a:endParaRPr lang="ru-RU"/>
        </a:p>
      </dgm:t>
    </dgm:pt>
    <dgm:pt modelId="{74053014-7F1F-4BAC-B12E-61F7F0F68CFC}" type="sibTrans" cxnId="{6B73F4CF-65C8-4DFD-93D8-EA1EA3D6352B}">
      <dgm:prSet/>
      <dgm:spPr/>
      <dgm:t>
        <a:bodyPr/>
        <a:lstStyle/>
        <a:p>
          <a:endParaRPr lang="ru-RU"/>
        </a:p>
      </dgm:t>
    </dgm:pt>
    <dgm:pt modelId="{B0670BB6-941C-4458-AC09-A47DB886E7C9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 </a:t>
          </a:r>
          <a:r>
            <a:rPr lang="ru-RU" dirty="0" smtClean="0">
              <a:solidFill>
                <a:schemeClr val="bg1"/>
              </a:solidFill>
            </a:rPr>
            <a:t> блок - инструментальный</a:t>
          </a:r>
          <a:endParaRPr lang="ru-RU" dirty="0"/>
        </a:p>
      </dgm:t>
    </dgm:pt>
    <dgm:pt modelId="{B7C1BA25-E44B-4505-99F5-B902DC4BD241}" type="parTrans" cxnId="{A43E85E5-E94F-4FB9-9CD2-F24890CC30C5}">
      <dgm:prSet/>
      <dgm:spPr/>
      <dgm:t>
        <a:bodyPr/>
        <a:lstStyle/>
        <a:p>
          <a:endParaRPr lang="ru-RU"/>
        </a:p>
      </dgm:t>
    </dgm:pt>
    <dgm:pt modelId="{29E71322-C23C-4599-B6DA-EE63ECEC274B}" type="sibTrans" cxnId="{A43E85E5-E94F-4FB9-9CD2-F24890CC30C5}">
      <dgm:prSet/>
      <dgm:spPr/>
      <dgm:t>
        <a:bodyPr/>
        <a:lstStyle/>
        <a:p>
          <a:endParaRPr lang="ru-RU"/>
        </a:p>
      </dgm:t>
    </dgm:pt>
    <dgm:pt modelId="{CBB13C9D-FE89-4873-8568-39658284EBCF}">
      <dgm:prSet phldrT="[Текст]"/>
      <dgm:spPr/>
      <dgm:t>
        <a:bodyPr/>
        <a:lstStyle/>
        <a:p>
          <a:r>
            <a:rPr lang="en-US" dirty="0" smtClean="0"/>
            <a:t>IV</a:t>
          </a:r>
          <a:r>
            <a:rPr lang="ru-RU" dirty="0" smtClean="0"/>
            <a:t> блок – </a:t>
          </a:r>
          <a:r>
            <a:rPr lang="ru-RU" dirty="0" err="1" smtClean="0"/>
            <a:t>деятельностно</a:t>
          </a:r>
          <a:r>
            <a:rPr lang="ru-RU" dirty="0" smtClean="0"/>
            <a:t>-преобразующий</a:t>
          </a:r>
          <a:endParaRPr lang="ru-RU" dirty="0"/>
        </a:p>
      </dgm:t>
    </dgm:pt>
    <dgm:pt modelId="{B20B2E3C-8E30-494D-9615-14FBB9957D57}" type="parTrans" cxnId="{841A9A28-87E0-4129-A54E-7736759D9F07}">
      <dgm:prSet/>
      <dgm:spPr/>
      <dgm:t>
        <a:bodyPr/>
        <a:lstStyle/>
        <a:p>
          <a:endParaRPr lang="ru-RU"/>
        </a:p>
      </dgm:t>
    </dgm:pt>
    <dgm:pt modelId="{9AC6F2DF-7A69-4BF7-B786-EE77B6F57695}" type="sibTrans" cxnId="{841A9A28-87E0-4129-A54E-7736759D9F07}">
      <dgm:prSet/>
      <dgm:spPr/>
      <dgm:t>
        <a:bodyPr/>
        <a:lstStyle/>
        <a:p>
          <a:endParaRPr lang="ru-RU"/>
        </a:p>
      </dgm:t>
    </dgm:pt>
    <dgm:pt modelId="{32766C1B-08FF-41D7-A0D5-9BA301103C0E}">
      <dgm:prSet/>
      <dgm:spPr/>
      <dgm:t>
        <a:bodyPr/>
        <a:lstStyle/>
        <a:p>
          <a:r>
            <a:rPr lang="en-US" b="1" dirty="0" smtClean="0"/>
            <a:t>III</a:t>
          </a:r>
          <a:r>
            <a:rPr lang="ru-RU" b="1" dirty="0" smtClean="0"/>
            <a:t> блок – аналитический</a:t>
          </a:r>
          <a:endParaRPr lang="ru-RU" dirty="0"/>
        </a:p>
      </dgm:t>
    </dgm:pt>
    <dgm:pt modelId="{BCA9B5AD-85EF-4462-A60E-CC4708972C1F}" type="parTrans" cxnId="{40239C3E-D18D-42CE-9A93-0662E493E851}">
      <dgm:prSet/>
      <dgm:spPr/>
    </dgm:pt>
    <dgm:pt modelId="{B6F7ADF3-D46C-456A-A51C-9FD173573D4A}" type="sibTrans" cxnId="{40239C3E-D18D-42CE-9A93-0662E493E851}">
      <dgm:prSet/>
      <dgm:spPr/>
    </dgm:pt>
    <dgm:pt modelId="{2F54BD0F-4E47-4112-A3C7-18D3C9A3C35B}" type="pres">
      <dgm:prSet presAssocID="{1EECF606-E6A5-4C68-8123-C3326049EB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53DB5-C901-456A-9DCE-CE6040A11D22}" type="pres">
      <dgm:prSet presAssocID="{6C1B8B4E-B59E-408B-966D-0CBDD611BFFA}" presName="parentLin" presStyleCnt="0"/>
      <dgm:spPr/>
    </dgm:pt>
    <dgm:pt modelId="{031A92B4-26FA-4605-A056-61C066874627}" type="pres">
      <dgm:prSet presAssocID="{6C1B8B4E-B59E-408B-966D-0CBDD611BFF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5B42C0F-3EF8-4531-8D77-9E7957135D88}" type="pres">
      <dgm:prSet presAssocID="{6C1B8B4E-B59E-408B-966D-0CBDD611BF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03810-1B21-4307-AB52-22E63EB2D219}" type="pres">
      <dgm:prSet presAssocID="{6C1B8B4E-B59E-408B-966D-0CBDD611BFFA}" presName="negativeSpace" presStyleCnt="0"/>
      <dgm:spPr/>
    </dgm:pt>
    <dgm:pt modelId="{2E2D2C90-5560-42A3-A851-DB567BD1756D}" type="pres">
      <dgm:prSet presAssocID="{6C1B8B4E-B59E-408B-966D-0CBDD611BFFA}" presName="childText" presStyleLbl="conFgAcc1" presStyleIdx="0" presStyleCnt="4">
        <dgm:presLayoutVars>
          <dgm:bulletEnabled val="1"/>
        </dgm:presLayoutVars>
      </dgm:prSet>
      <dgm:spPr/>
    </dgm:pt>
    <dgm:pt modelId="{AB86D222-79FE-4F1B-AEC5-2013354D8974}" type="pres">
      <dgm:prSet presAssocID="{74053014-7F1F-4BAC-B12E-61F7F0F68CFC}" presName="spaceBetweenRectangles" presStyleCnt="0"/>
      <dgm:spPr/>
    </dgm:pt>
    <dgm:pt modelId="{38136EE5-B495-4A14-B159-7434C09770BF}" type="pres">
      <dgm:prSet presAssocID="{B0670BB6-941C-4458-AC09-A47DB886E7C9}" presName="parentLin" presStyleCnt="0"/>
      <dgm:spPr/>
    </dgm:pt>
    <dgm:pt modelId="{454EA3A1-A8B9-4D7D-B123-0B1BAFF8F27E}" type="pres">
      <dgm:prSet presAssocID="{B0670BB6-941C-4458-AC09-A47DB886E7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2064856-19DE-4FB1-85FB-9FAC65F6DCC1}" type="pres">
      <dgm:prSet presAssocID="{B0670BB6-941C-4458-AC09-A47DB886E7C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D12B9-73BD-4238-9617-F3C776F0FB24}" type="pres">
      <dgm:prSet presAssocID="{B0670BB6-941C-4458-AC09-A47DB886E7C9}" presName="negativeSpace" presStyleCnt="0"/>
      <dgm:spPr/>
    </dgm:pt>
    <dgm:pt modelId="{2683C5C3-4960-4A56-9F0D-A25D78CEBFE5}" type="pres">
      <dgm:prSet presAssocID="{B0670BB6-941C-4458-AC09-A47DB886E7C9}" presName="childText" presStyleLbl="conFgAcc1" presStyleIdx="1" presStyleCnt="4">
        <dgm:presLayoutVars>
          <dgm:bulletEnabled val="1"/>
        </dgm:presLayoutVars>
      </dgm:prSet>
      <dgm:spPr/>
    </dgm:pt>
    <dgm:pt modelId="{8A6959EA-3AFD-4DBA-8036-1D7C6F3BAEB9}" type="pres">
      <dgm:prSet presAssocID="{29E71322-C23C-4599-B6DA-EE63ECEC274B}" presName="spaceBetweenRectangles" presStyleCnt="0"/>
      <dgm:spPr/>
    </dgm:pt>
    <dgm:pt modelId="{7BD76F71-35C8-4A87-9566-E588231227E0}" type="pres">
      <dgm:prSet presAssocID="{32766C1B-08FF-41D7-A0D5-9BA301103C0E}" presName="parentLin" presStyleCnt="0"/>
      <dgm:spPr/>
    </dgm:pt>
    <dgm:pt modelId="{C5B9C1AF-16BA-4C41-8806-844A929B318A}" type="pres">
      <dgm:prSet presAssocID="{32766C1B-08FF-41D7-A0D5-9BA301103C0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418B167-AF73-450C-A32C-1A4C44F6E6E0}" type="pres">
      <dgm:prSet presAssocID="{32766C1B-08FF-41D7-A0D5-9BA301103C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966B-C3DE-45DA-A8D9-C390EEF67CB3}" type="pres">
      <dgm:prSet presAssocID="{32766C1B-08FF-41D7-A0D5-9BA301103C0E}" presName="negativeSpace" presStyleCnt="0"/>
      <dgm:spPr/>
    </dgm:pt>
    <dgm:pt modelId="{E5E93E65-28A9-45D1-A5C4-9CCE06684229}" type="pres">
      <dgm:prSet presAssocID="{32766C1B-08FF-41D7-A0D5-9BA301103C0E}" presName="childText" presStyleLbl="conFgAcc1" presStyleIdx="2" presStyleCnt="4">
        <dgm:presLayoutVars>
          <dgm:bulletEnabled val="1"/>
        </dgm:presLayoutVars>
      </dgm:prSet>
      <dgm:spPr/>
    </dgm:pt>
    <dgm:pt modelId="{FE00DC1D-4B0C-428D-AF72-CFCCBD24913B}" type="pres">
      <dgm:prSet presAssocID="{B6F7ADF3-D46C-456A-A51C-9FD173573D4A}" presName="spaceBetweenRectangles" presStyleCnt="0"/>
      <dgm:spPr/>
    </dgm:pt>
    <dgm:pt modelId="{6033584D-655D-4377-8E20-536FCB6D570E}" type="pres">
      <dgm:prSet presAssocID="{CBB13C9D-FE89-4873-8568-39658284EBCF}" presName="parentLin" presStyleCnt="0"/>
      <dgm:spPr/>
    </dgm:pt>
    <dgm:pt modelId="{338D8283-15C7-4566-A20D-615D57946C76}" type="pres">
      <dgm:prSet presAssocID="{CBB13C9D-FE89-4873-8568-39658284EBC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2B1FB20-7DD4-469D-A853-FA514F252AC3}" type="pres">
      <dgm:prSet presAssocID="{CBB13C9D-FE89-4873-8568-39658284EB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8C125-09E0-466E-A8AF-F185BC086765}" type="pres">
      <dgm:prSet presAssocID="{CBB13C9D-FE89-4873-8568-39658284EBCF}" presName="negativeSpace" presStyleCnt="0"/>
      <dgm:spPr/>
    </dgm:pt>
    <dgm:pt modelId="{0FF2F143-C102-48E5-80F9-0144FA6657A7}" type="pres">
      <dgm:prSet presAssocID="{CBB13C9D-FE89-4873-8568-39658284EB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8A5E54E-D1B2-4862-9B85-65B33D55B93F}" type="presOf" srcId="{6C1B8B4E-B59E-408B-966D-0CBDD611BFFA}" destId="{F5B42C0F-3EF8-4531-8D77-9E7957135D88}" srcOrd="1" destOrd="0" presId="urn:microsoft.com/office/officeart/2005/8/layout/list1"/>
    <dgm:cxn modelId="{35E29324-553D-46C9-A743-ABA1914F0D61}" type="presOf" srcId="{CBB13C9D-FE89-4873-8568-39658284EBCF}" destId="{12B1FB20-7DD4-469D-A853-FA514F252AC3}" srcOrd="1" destOrd="0" presId="urn:microsoft.com/office/officeart/2005/8/layout/list1"/>
    <dgm:cxn modelId="{4A7571EB-0D02-43B0-BEB3-CC463B2A994A}" type="presOf" srcId="{6C1B8B4E-B59E-408B-966D-0CBDD611BFFA}" destId="{031A92B4-26FA-4605-A056-61C066874627}" srcOrd="0" destOrd="0" presId="urn:microsoft.com/office/officeart/2005/8/layout/list1"/>
    <dgm:cxn modelId="{632912E6-84A2-4144-AC22-7B3D0AB95720}" type="presOf" srcId="{CBB13C9D-FE89-4873-8568-39658284EBCF}" destId="{338D8283-15C7-4566-A20D-615D57946C76}" srcOrd="0" destOrd="0" presId="urn:microsoft.com/office/officeart/2005/8/layout/list1"/>
    <dgm:cxn modelId="{6B73F4CF-65C8-4DFD-93D8-EA1EA3D6352B}" srcId="{1EECF606-E6A5-4C68-8123-C3326049EB01}" destId="{6C1B8B4E-B59E-408B-966D-0CBDD611BFFA}" srcOrd="0" destOrd="0" parTransId="{C999D9BF-B939-4DBF-8102-CA3C269C0ABA}" sibTransId="{74053014-7F1F-4BAC-B12E-61F7F0F68CFC}"/>
    <dgm:cxn modelId="{3FB3B8CC-36AB-411C-B0E9-BD61C985EFA6}" type="presOf" srcId="{1EECF606-E6A5-4C68-8123-C3326049EB01}" destId="{2F54BD0F-4E47-4112-A3C7-18D3C9A3C35B}" srcOrd="0" destOrd="0" presId="urn:microsoft.com/office/officeart/2005/8/layout/list1"/>
    <dgm:cxn modelId="{841A9A28-87E0-4129-A54E-7736759D9F07}" srcId="{1EECF606-E6A5-4C68-8123-C3326049EB01}" destId="{CBB13C9D-FE89-4873-8568-39658284EBCF}" srcOrd="3" destOrd="0" parTransId="{B20B2E3C-8E30-494D-9615-14FBB9957D57}" sibTransId="{9AC6F2DF-7A69-4BF7-B786-EE77B6F57695}"/>
    <dgm:cxn modelId="{A43E85E5-E94F-4FB9-9CD2-F24890CC30C5}" srcId="{1EECF606-E6A5-4C68-8123-C3326049EB01}" destId="{B0670BB6-941C-4458-AC09-A47DB886E7C9}" srcOrd="1" destOrd="0" parTransId="{B7C1BA25-E44B-4505-99F5-B902DC4BD241}" sibTransId="{29E71322-C23C-4599-B6DA-EE63ECEC274B}"/>
    <dgm:cxn modelId="{97387F92-FEFE-49A3-8B8E-0D0A384934E8}" type="presOf" srcId="{B0670BB6-941C-4458-AC09-A47DB886E7C9}" destId="{52064856-19DE-4FB1-85FB-9FAC65F6DCC1}" srcOrd="1" destOrd="0" presId="urn:microsoft.com/office/officeart/2005/8/layout/list1"/>
    <dgm:cxn modelId="{6C3EBF6B-E524-4BB7-86FB-2F263971AFCA}" type="presOf" srcId="{B0670BB6-941C-4458-AC09-A47DB886E7C9}" destId="{454EA3A1-A8B9-4D7D-B123-0B1BAFF8F27E}" srcOrd="0" destOrd="0" presId="urn:microsoft.com/office/officeart/2005/8/layout/list1"/>
    <dgm:cxn modelId="{40239C3E-D18D-42CE-9A93-0662E493E851}" srcId="{1EECF606-E6A5-4C68-8123-C3326049EB01}" destId="{32766C1B-08FF-41D7-A0D5-9BA301103C0E}" srcOrd="2" destOrd="0" parTransId="{BCA9B5AD-85EF-4462-A60E-CC4708972C1F}" sibTransId="{B6F7ADF3-D46C-456A-A51C-9FD173573D4A}"/>
    <dgm:cxn modelId="{6BF727C9-8DF4-4284-AAA9-A18886F59BDC}" type="presOf" srcId="{32766C1B-08FF-41D7-A0D5-9BA301103C0E}" destId="{C418B167-AF73-450C-A32C-1A4C44F6E6E0}" srcOrd="1" destOrd="0" presId="urn:microsoft.com/office/officeart/2005/8/layout/list1"/>
    <dgm:cxn modelId="{646F96E2-6836-4B9F-A655-DBA989E98594}" type="presOf" srcId="{32766C1B-08FF-41D7-A0D5-9BA301103C0E}" destId="{C5B9C1AF-16BA-4C41-8806-844A929B318A}" srcOrd="0" destOrd="0" presId="urn:microsoft.com/office/officeart/2005/8/layout/list1"/>
    <dgm:cxn modelId="{4C886C1D-2734-4057-B71E-DE0CE4C42448}" type="presParOf" srcId="{2F54BD0F-4E47-4112-A3C7-18D3C9A3C35B}" destId="{C3D53DB5-C901-456A-9DCE-CE6040A11D22}" srcOrd="0" destOrd="0" presId="urn:microsoft.com/office/officeart/2005/8/layout/list1"/>
    <dgm:cxn modelId="{1747C262-B671-4A03-BDAE-F7CF1C2AD41A}" type="presParOf" srcId="{C3D53DB5-C901-456A-9DCE-CE6040A11D22}" destId="{031A92B4-26FA-4605-A056-61C066874627}" srcOrd="0" destOrd="0" presId="urn:microsoft.com/office/officeart/2005/8/layout/list1"/>
    <dgm:cxn modelId="{75147BD2-C835-4808-AC96-3ABE84709ECD}" type="presParOf" srcId="{C3D53DB5-C901-456A-9DCE-CE6040A11D22}" destId="{F5B42C0F-3EF8-4531-8D77-9E7957135D88}" srcOrd="1" destOrd="0" presId="urn:microsoft.com/office/officeart/2005/8/layout/list1"/>
    <dgm:cxn modelId="{8A63F0C9-E16F-4955-8BDC-3474C0274470}" type="presParOf" srcId="{2F54BD0F-4E47-4112-A3C7-18D3C9A3C35B}" destId="{1E103810-1B21-4307-AB52-22E63EB2D219}" srcOrd="1" destOrd="0" presId="urn:microsoft.com/office/officeart/2005/8/layout/list1"/>
    <dgm:cxn modelId="{FB9666A2-DCF2-48D0-A2C4-A8EC522017DE}" type="presParOf" srcId="{2F54BD0F-4E47-4112-A3C7-18D3C9A3C35B}" destId="{2E2D2C90-5560-42A3-A851-DB567BD1756D}" srcOrd="2" destOrd="0" presId="urn:microsoft.com/office/officeart/2005/8/layout/list1"/>
    <dgm:cxn modelId="{211B80BB-43D2-43AB-8E0E-CD9570EFE00D}" type="presParOf" srcId="{2F54BD0F-4E47-4112-A3C7-18D3C9A3C35B}" destId="{AB86D222-79FE-4F1B-AEC5-2013354D8974}" srcOrd="3" destOrd="0" presId="urn:microsoft.com/office/officeart/2005/8/layout/list1"/>
    <dgm:cxn modelId="{B8519C81-B8B7-49D2-9DBF-C0DDD0A86DA9}" type="presParOf" srcId="{2F54BD0F-4E47-4112-A3C7-18D3C9A3C35B}" destId="{38136EE5-B495-4A14-B159-7434C09770BF}" srcOrd="4" destOrd="0" presId="urn:microsoft.com/office/officeart/2005/8/layout/list1"/>
    <dgm:cxn modelId="{30E55609-1060-4BBF-AB8A-248C3C76B7F1}" type="presParOf" srcId="{38136EE5-B495-4A14-B159-7434C09770BF}" destId="{454EA3A1-A8B9-4D7D-B123-0B1BAFF8F27E}" srcOrd="0" destOrd="0" presId="urn:microsoft.com/office/officeart/2005/8/layout/list1"/>
    <dgm:cxn modelId="{A68FBBE2-A493-4539-86EF-CAC919F88E76}" type="presParOf" srcId="{38136EE5-B495-4A14-B159-7434C09770BF}" destId="{52064856-19DE-4FB1-85FB-9FAC65F6DCC1}" srcOrd="1" destOrd="0" presId="urn:microsoft.com/office/officeart/2005/8/layout/list1"/>
    <dgm:cxn modelId="{9F18D29A-D19D-42B0-96E0-C2F39BCCD357}" type="presParOf" srcId="{2F54BD0F-4E47-4112-A3C7-18D3C9A3C35B}" destId="{EE7D12B9-73BD-4238-9617-F3C776F0FB24}" srcOrd="5" destOrd="0" presId="urn:microsoft.com/office/officeart/2005/8/layout/list1"/>
    <dgm:cxn modelId="{D5520B13-3F5B-4A74-A764-34934A1F9847}" type="presParOf" srcId="{2F54BD0F-4E47-4112-A3C7-18D3C9A3C35B}" destId="{2683C5C3-4960-4A56-9F0D-A25D78CEBFE5}" srcOrd="6" destOrd="0" presId="urn:microsoft.com/office/officeart/2005/8/layout/list1"/>
    <dgm:cxn modelId="{B03C8DD2-1F20-4225-B25D-F33965156167}" type="presParOf" srcId="{2F54BD0F-4E47-4112-A3C7-18D3C9A3C35B}" destId="{8A6959EA-3AFD-4DBA-8036-1D7C6F3BAEB9}" srcOrd="7" destOrd="0" presId="urn:microsoft.com/office/officeart/2005/8/layout/list1"/>
    <dgm:cxn modelId="{0DC82E22-6B1D-45E6-9403-EE7B56564741}" type="presParOf" srcId="{2F54BD0F-4E47-4112-A3C7-18D3C9A3C35B}" destId="{7BD76F71-35C8-4A87-9566-E588231227E0}" srcOrd="8" destOrd="0" presId="urn:microsoft.com/office/officeart/2005/8/layout/list1"/>
    <dgm:cxn modelId="{ABD68CF4-5A10-41E4-BB2D-52668DAAA1A3}" type="presParOf" srcId="{7BD76F71-35C8-4A87-9566-E588231227E0}" destId="{C5B9C1AF-16BA-4C41-8806-844A929B318A}" srcOrd="0" destOrd="0" presId="urn:microsoft.com/office/officeart/2005/8/layout/list1"/>
    <dgm:cxn modelId="{2D5CE12F-5733-4682-81A6-0B484D5DA7D3}" type="presParOf" srcId="{7BD76F71-35C8-4A87-9566-E588231227E0}" destId="{C418B167-AF73-450C-A32C-1A4C44F6E6E0}" srcOrd="1" destOrd="0" presId="urn:microsoft.com/office/officeart/2005/8/layout/list1"/>
    <dgm:cxn modelId="{371EAACE-2157-4802-BE62-BE858AB550A8}" type="presParOf" srcId="{2F54BD0F-4E47-4112-A3C7-18D3C9A3C35B}" destId="{716C966B-C3DE-45DA-A8D9-C390EEF67CB3}" srcOrd="9" destOrd="0" presId="urn:microsoft.com/office/officeart/2005/8/layout/list1"/>
    <dgm:cxn modelId="{557E08BF-3778-4074-AE36-F8E1853D051C}" type="presParOf" srcId="{2F54BD0F-4E47-4112-A3C7-18D3C9A3C35B}" destId="{E5E93E65-28A9-45D1-A5C4-9CCE06684229}" srcOrd="10" destOrd="0" presId="urn:microsoft.com/office/officeart/2005/8/layout/list1"/>
    <dgm:cxn modelId="{AF78B760-0551-43A6-9D82-2FE72D72D497}" type="presParOf" srcId="{2F54BD0F-4E47-4112-A3C7-18D3C9A3C35B}" destId="{FE00DC1D-4B0C-428D-AF72-CFCCBD24913B}" srcOrd="11" destOrd="0" presId="urn:microsoft.com/office/officeart/2005/8/layout/list1"/>
    <dgm:cxn modelId="{210D1561-30DB-4930-9609-656E3229C941}" type="presParOf" srcId="{2F54BD0F-4E47-4112-A3C7-18D3C9A3C35B}" destId="{6033584D-655D-4377-8E20-536FCB6D570E}" srcOrd="12" destOrd="0" presId="urn:microsoft.com/office/officeart/2005/8/layout/list1"/>
    <dgm:cxn modelId="{40ED228D-AD92-46C0-BC93-6B4A442C7269}" type="presParOf" srcId="{6033584D-655D-4377-8E20-536FCB6D570E}" destId="{338D8283-15C7-4566-A20D-615D57946C76}" srcOrd="0" destOrd="0" presId="urn:microsoft.com/office/officeart/2005/8/layout/list1"/>
    <dgm:cxn modelId="{DC271B3F-89D5-46BD-B8F4-109370E14404}" type="presParOf" srcId="{6033584D-655D-4377-8E20-536FCB6D570E}" destId="{12B1FB20-7DD4-469D-A853-FA514F252AC3}" srcOrd="1" destOrd="0" presId="urn:microsoft.com/office/officeart/2005/8/layout/list1"/>
    <dgm:cxn modelId="{B8224631-79A1-4F38-9593-3C5E65432F6B}" type="presParOf" srcId="{2F54BD0F-4E47-4112-A3C7-18D3C9A3C35B}" destId="{9AB8C125-09E0-466E-A8AF-F185BC086765}" srcOrd="13" destOrd="0" presId="urn:microsoft.com/office/officeart/2005/8/layout/list1"/>
    <dgm:cxn modelId="{ACEBFC00-B9B9-4079-B399-D7C2394B1F08}" type="presParOf" srcId="{2F54BD0F-4E47-4112-A3C7-18D3C9A3C35B}" destId="{0FF2F143-C102-48E5-80F9-0144FA6657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7AE98-CF26-4E57-8DA6-48174A0E945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639BA7-75D2-4EDC-A979-AE487F56704C}">
      <dgm:prSet phldrT="[Текст]" custT="1"/>
      <dgm:spPr/>
      <dgm:t>
        <a:bodyPr/>
        <a:lstStyle/>
        <a:p>
          <a:r>
            <a:rPr lang="ru-RU" sz="1400" b="1" dirty="0" smtClean="0"/>
            <a:t>Предварительная диагностика</a:t>
          </a:r>
        </a:p>
        <a:p>
          <a:endParaRPr lang="ru-RU" sz="1400" b="1" dirty="0"/>
        </a:p>
      </dgm:t>
    </dgm:pt>
    <dgm:pt modelId="{1AF461DA-E623-4E54-8BF7-E3516EE0B80B}" type="parTrans" cxnId="{77CAAFEC-B5C0-4492-B946-3C162961A563}">
      <dgm:prSet/>
      <dgm:spPr/>
      <dgm:t>
        <a:bodyPr/>
        <a:lstStyle/>
        <a:p>
          <a:endParaRPr lang="ru-RU"/>
        </a:p>
      </dgm:t>
    </dgm:pt>
    <dgm:pt modelId="{8B9C2C12-B946-4744-BCB6-FED47D9051CE}" type="sibTrans" cxnId="{77CAAFEC-B5C0-4492-B946-3C162961A563}">
      <dgm:prSet/>
      <dgm:spPr/>
      <dgm:t>
        <a:bodyPr/>
        <a:lstStyle/>
        <a:p>
          <a:endParaRPr lang="ru-RU"/>
        </a:p>
      </dgm:t>
    </dgm:pt>
    <dgm:pt modelId="{2A76365E-DC4A-424A-8ECC-C3393904BB9F}">
      <dgm:prSet phldrT="[Текст]" custT="1"/>
      <dgm:spPr/>
      <dgm:t>
        <a:bodyPr/>
        <a:lstStyle/>
        <a:p>
          <a:r>
            <a:rPr lang="ru-RU" sz="1400" b="1" dirty="0" smtClean="0"/>
            <a:t>Входная диагностика</a:t>
          </a:r>
          <a:endParaRPr lang="ru-RU" sz="1400" b="1" dirty="0"/>
        </a:p>
      </dgm:t>
    </dgm:pt>
    <dgm:pt modelId="{4E5E8FF9-346B-455B-9398-BB01D20D776A}" type="parTrans" cxnId="{F2B1B0CE-EFC5-478F-945C-7BBD9E40209A}">
      <dgm:prSet/>
      <dgm:spPr/>
      <dgm:t>
        <a:bodyPr/>
        <a:lstStyle/>
        <a:p>
          <a:endParaRPr lang="ru-RU"/>
        </a:p>
      </dgm:t>
    </dgm:pt>
    <dgm:pt modelId="{0D1A5BFE-A49B-457E-A229-C33B6164C092}" type="sibTrans" cxnId="{F2B1B0CE-EFC5-478F-945C-7BBD9E40209A}">
      <dgm:prSet/>
      <dgm:spPr/>
      <dgm:t>
        <a:bodyPr/>
        <a:lstStyle/>
        <a:p>
          <a:endParaRPr lang="ru-RU"/>
        </a:p>
      </dgm:t>
    </dgm:pt>
    <dgm:pt modelId="{91FF5702-6791-469C-BE08-96D0257D3E0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u="sng" dirty="0" smtClean="0">
              <a:solidFill>
                <a:schemeClr val="tx1"/>
              </a:solidFill>
            </a:rPr>
            <a:t>Инструментарий</a:t>
          </a:r>
          <a:endParaRPr lang="ru-RU" sz="1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Задания в тестовой форме</a:t>
          </a:r>
        </a:p>
      </dgm:t>
    </dgm:pt>
    <dgm:pt modelId="{0916D1ED-1232-4872-B682-091194F30F4C}" type="parTrans" cxnId="{09641F90-2157-4CDB-B286-A7A880C3E792}">
      <dgm:prSet/>
      <dgm:spPr/>
      <dgm:t>
        <a:bodyPr/>
        <a:lstStyle/>
        <a:p>
          <a:endParaRPr lang="ru-RU"/>
        </a:p>
      </dgm:t>
    </dgm:pt>
    <dgm:pt modelId="{2240C6DE-BD04-4A71-90B2-82A8A06E0E25}" type="sibTrans" cxnId="{09641F90-2157-4CDB-B286-A7A880C3E792}">
      <dgm:prSet/>
      <dgm:spPr/>
      <dgm:t>
        <a:bodyPr/>
        <a:lstStyle/>
        <a:p>
          <a:endParaRPr lang="ru-RU"/>
        </a:p>
      </dgm:t>
    </dgm:pt>
    <dgm:pt modelId="{2344FA2D-7E66-40E5-A464-2B14A4AF0614}">
      <dgm:prSet phldrT="[Текст]" custT="1"/>
      <dgm:spPr/>
      <dgm:t>
        <a:bodyPr/>
        <a:lstStyle/>
        <a:p>
          <a:r>
            <a:rPr lang="ru-RU" sz="1600" dirty="0" smtClean="0"/>
            <a:t>Промежуточная аттестация</a:t>
          </a:r>
          <a:endParaRPr lang="ru-RU" sz="1600" dirty="0"/>
        </a:p>
      </dgm:t>
    </dgm:pt>
    <dgm:pt modelId="{16A8017C-37E2-43CB-935B-21BE0923D8CF}" type="parTrans" cxnId="{5C2AEC58-F026-4834-8750-D10F3D629F1B}">
      <dgm:prSet/>
      <dgm:spPr/>
      <dgm:t>
        <a:bodyPr/>
        <a:lstStyle/>
        <a:p>
          <a:endParaRPr lang="ru-RU"/>
        </a:p>
      </dgm:t>
    </dgm:pt>
    <dgm:pt modelId="{23C9C8D6-BC83-46F0-BA02-170A121F792A}" type="sibTrans" cxnId="{5C2AEC58-F026-4834-8750-D10F3D629F1B}">
      <dgm:prSet/>
      <dgm:spPr/>
      <dgm:t>
        <a:bodyPr/>
        <a:lstStyle/>
        <a:p>
          <a:endParaRPr lang="ru-RU"/>
        </a:p>
      </dgm:t>
    </dgm:pt>
    <dgm:pt modelId="{CA14517E-F6DC-42A5-96CB-CF5026C174D5}">
      <dgm:prSet phldrT="[Текст]" custT="1"/>
      <dgm:spPr/>
      <dgm:t>
        <a:bodyPr/>
        <a:lstStyle/>
        <a:p>
          <a:r>
            <a:rPr lang="ru-RU" sz="1100" b="1" i="1" u="sng" dirty="0" smtClean="0">
              <a:solidFill>
                <a:schemeClr val="tx1"/>
              </a:solidFill>
            </a:rPr>
            <a:t>Инструментарий</a:t>
          </a:r>
        </a:p>
        <a:p>
          <a:r>
            <a:rPr lang="ru-RU" sz="1600" b="1" dirty="0" err="1" smtClean="0">
              <a:solidFill>
                <a:schemeClr val="tx1"/>
              </a:solidFill>
            </a:rPr>
            <a:t>Тестирова-ние</a:t>
          </a:r>
          <a:r>
            <a:rPr lang="ru-RU" sz="1600" b="1" dirty="0" smtClean="0">
              <a:solidFill>
                <a:schemeClr val="tx1"/>
              </a:solidFill>
            </a:rPr>
            <a:t>, кейс-стади, «портфолио» и др.</a:t>
          </a:r>
          <a:endParaRPr lang="ru-RU" sz="1600" b="1" dirty="0">
            <a:solidFill>
              <a:schemeClr val="tx1"/>
            </a:solidFill>
          </a:endParaRPr>
        </a:p>
      </dgm:t>
    </dgm:pt>
    <dgm:pt modelId="{CC18F31F-167D-48D1-B248-C121F64B4A00}" type="parTrans" cxnId="{1EC08BF4-4636-4E21-B050-28D0E9AE894B}">
      <dgm:prSet/>
      <dgm:spPr/>
      <dgm:t>
        <a:bodyPr/>
        <a:lstStyle/>
        <a:p>
          <a:endParaRPr lang="ru-RU"/>
        </a:p>
      </dgm:t>
    </dgm:pt>
    <dgm:pt modelId="{E9498F3F-B221-494A-9600-3DD7742E0262}" type="sibTrans" cxnId="{1EC08BF4-4636-4E21-B050-28D0E9AE894B}">
      <dgm:prSet/>
      <dgm:spPr/>
      <dgm:t>
        <a:bodyPr/>
        <a:lstStyle/>
        <a:p>
          <a:endParaRPr lang="ru-RU"/>
        </a:p>
      </dgm:t>
    </dgm:pt>
    <dgm:pt modelId="{3A372469-B63C-4588-8000-A0CED791B693}">
      <dgm:prSet custT="1"/>
      <dgm:spPr/>
      <dgm:t>
        <a:bodyPr/>
        <a:lstStyle/>
        <a:p>
          <a:r>
            <a:rPr lang="ru-RU" sz="1800" dirty="0" smtClean="0"/>
            <a:t>Итоговая аттестация</a:t>
          </a:r>
          <a:endParaRPr lang="ru-RU" sz="1800" dirty="0"/>
        </a:p>
      </dgm:t>
    </dgm:pt>
    <dgm:pt modelId="{8AD393EF-AC9A-4F06-A71D-1A43F4FF2518}" type="parTrans" cxnId="{5822D164-F242-4FEC-9BE3-2171222A3659}">
      <dgm:prSet/>
      <dgm:spPr/>
      <dgm:t>
        <a:bodyPr/>
        <a:lstStyle/>
        <a:p>
          <a:endParaRPr lang="ru-RU"/>
        </a:p>
      </dgm:t>
    </dgm:pt>
    <dgm:pt modelId="{60C0960A-14EA-441C-93AA-A349B6620DE6}" type="sibTrans" cxnId="{5822D164-F242-4FEC-9BE3-2171222A3659}">
      <dgm:prSet/>
      <dgm:spPr/>
      <dgm:t>
        <a:bodyPr/>
        <a:lstStyle/>
        <a:p>
          <a:endParaRPr lang="ru-RU"/>
        </a:p>
      </dgm:t>
    </dgm:pt>
    <dgm:pt modelId="{DF9B630F-C6DD-4FC7-9701-7D428F78FBED}">
      <dgm:prSet custT="1"/>
      <dgm:spPr/>
      <dgm:t>
        <a:bodyPr/>
        <a:lstStyle/>
        <a:p>
          <a:r>
            <a:rPr lang="ru-RU" sz="1600" dirty="0" smtClean="0"/>
            <a:t>Текущее оценивание</a:t>
          </a:r>
          <a:endParaRPr lang="ru-RU" sz="1600" dirty="0"/>
        </a:p>
      </dgm:t>
    </dgm:pt>
    <dgm:pt modelId="{84D48399-F6CA-4085-941A-03820B048194}" type="parTrans" cxnId="{A53342D6-EA23-42C7-8BE7-2E1268991410}">
      <dgm:prSet/>
      <dgm:spPr/>
      <dgm:t>
        <a:bodyPr/>
        <a:lstStyle/>
        <a:p>
          <a:endParaRPr lang="ru-RU"/>
        </a:p>
      </dgm:t>
    </dgm:pt>
    <dgm:pt modelId="{15238577-EBC4-49B4-BF15-8F9ED2CD3196}" type="sibTrans" cxnId="{A53342D6-EA23-42C7-8BE7-2E1268991410}">
      <dgm:prSet/>
      <dgm:spPr/>
      <dgm:t>
        <a:bodyPr/>
        <a:lstStyle/>
        <a:p>
          <a:endParaRPr lang="ru-RU"/>
        </a:p>
      </dgm:t>
    </dgm:pt>
    <dgm:pt modelId="{D4874F84-EC3F-48FF-8F69-EBB9A97E602F}">
      <dgm:prSet custT="1"/>
      <dgm:spPr/>
      <dgm:t>
        <a:bodyPr/>
        <a:lstStyle/>
        <a:p>
          <a:r>
            <a:rPr lang="ru-RU" sz="1200" b="1" i="1" u="sng" dirty="0" smtClean="0">
              <a:solidFill>
                <a:schemeClr val="tx1"/>
              </a:solidFill>
            </a:rPr>
            <a:t>Инструментарий</a:t>
          </a:r>
        </a:p>
        <a:p>
          <a:r>
            <a:rPr lang="ru-RU" sz="1100" b="0" dirty="0" smtClean="0">
              <a:solidFill>
                <a:schemeClr val="tx1"/>
              </a:solidFill>
            </a:rPr>
            <a:t> </a:t>
          </a:r>
          <a:r>
            <a:rPr lang="ru-RU" sz="1400" b="1" i="0" dirty="0" smtClean="0">
              <a:solidFill>
                <a:schemeClr val="tx1"/>
              </a:solidFill>
            </a:rPr>
            <a:t>защита творческих проектов, тестирование, эссе, кейс-технологии, «портфолио» и др. </a:t>
          </a:r>
          <a:endParaRPr lang="ru-RU" sz="1400" b="1" i="0" dirty="0">
            <a:solidFill>
              <a:schemeClr val="tx1"/>
            </a:solidFill>
          </a:endParaRPr>
        </a:p>
      </dgm:t>
    </dgm:pt>
    <dgm:pt modelId="{B6184C56-42A2-47F7-97B5-10EA879D2044}" type="parTrans" cxnId="{0618E9E0-FCF3-40E2-B24F-278F6B21C38F}">
      <dgm:prSet/>
      <dgm:spPr/>
      <dgm:t>
        <a:bodyPr/>
        <a:lstStyle/>
        <a:p>
          <a:endParaRPr lang="ru-RU"/>
        </a:p>
      </dgm:t>
    </dgm:pt>
    <dgm:pt modelId="{5211A550-4D00-415F-B8A3-B2F385FFD7B8}" type="sibTrans" cxnId="{0618E9E0-FCF3-40E2-B24F-278F6B21C38F}">
      <dgm:prSet/>
      <dgm:spPr/>
      <dgm:t>
        <a:bodyPr/>
        <a:lstStyle/>
        <a:p>
          <a:endParaRPr lang="ru-RU"/>
        </a:p>
      </dgm:t>
    </dgm:pt>
    <dgm:pt modelId="{819108C1-3650-441F-B02F-6AB243ACD8A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1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solidFill>
                <a:schemeClr val="tx1"/>
              </a:solidFill>
            </a:rPr>
            <a:t> </a:t>
          </a:r>
          <a:r>
            <a:rPr lang="ru-RU" sz="1100" b="1" dirty="0" smtClean="0">
              <a:solidFill>
                <a:schemeClr val="tx1"/>
              </a:solidFill>
            </a:rPr>
            <a:t>Инвариантный блок (тестирование по итогам освоения  ДПП)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</a:rPr>
            <a:t>Вариативный блок </a:t>
          </a:r>
          <a:r>
            <a:rPr lang="ru-RU" sz="1100" dirty="0" smtClean="0">
              <a:solidFill>
                <a:schemeClr val="tx1"/>
              </a:solidFill>
            </a:rPr>
            <a:t>(</a:t>
          </a:r>
          <a:r>
            <a:rPr lang="ru-RU" sz="1100" b="1" dirty="0" smtClean="0">
              <a:solidFill>
                <a:schemeClr val="tx1"/>
              </a:solidFill>
            </a:rPr>
            <a:t>защита проектов, открытые уроки, мастер-классы, решение профессиональных задач и др.). </a:t>
          </a:r>
          <a:endParaRPr lang="ru-RU" sz="1100" b="1" dirty="0">
            <a:solidFill>
              <a:schemeClr val="tx1"/>
            </a:solidFill>
          </a:endParaRPr>
        </a:p>
      </dgm:t>
    </dgm:pt>
    <dgm:pt modelId="{CCFDDF07-9234-4D3A-8865-44751CA186C7}" type="parTrans" cxnId="{0DA30AE6-8365-4970-8EF8-DCAB2FB82E64}">
      <dgm:prSet/>
      <dgm:spPr/>
      <dgm:t>
        <a:bodyPr/>
        <a:lstStyle/>
        <a:p>
          <a:endParaRPr lang="ru-RU"/>
        </a:p>
      </dgm:t>
    </dgm:pt>
    <dgm:pt modelId="{96DE8F09-E791-43D3-AA2F-6C105248788F}" type="sibTrans" cxnId="{0DA30AE6-8365-4970-8EF8-DCAB2FB82E64}">
      <dgm:prSet/>
      <dgm:spPr/>
      <dgm:t>
        <a:bodyPr/>
        <a:lstStyle/>
        <a:p>
          <a:endParaRPr lang="ru-RU"/>
        </a:p>
      </dgm:t>
    </dgm:pt>
    <dgm:pt modelId="{62428EBA-739D-4900-B14B-2DE540D715D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i="1" u="sng" dirty="0" smtClean="0">
              <a:solidFill>
                <a:schemeClr val="tx1"/>
              </a:solidFill>
            </a:rPr>
            <a:t>Инструмента-</a:t>
          </a:r>
          <a:r>
            <a:rPr lang="ru-RU" sz="1400" b="1" i="1" u="sng" dirty="0" err="1" smtClean="0">
              <a:solidFill>
                <a:schemeClr val="tx1"/>
              </a:solidFill>
            </a:rPr>
            <a:t>рий</a:t>
          </a:r>
          <a:endParaRPr lang="ru-RU" sz="14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</a:rPr>
            <a:t>Диагности-ческая</a:t>
          </a:r>
          <a:r>
            <a:rPr lang="ru-RU" sz="2000" dirty="0" smtClean="0">
              <a:solidFill>
                <a:schemeClr val="tx1"/>
              </a:solidFill>
            </a:rPr>
            <a:t> работа 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dirty="0" smtClean="0">
            <a:solidFill>
              <a:schemeClr val="tx1"/>
            </a:solidFill>
          </a:endParaRPr>
        </a:p>
      </dgm:t>
    </dgm:pt>
    <dgm:pt modelId="{7249D975-2E15-472B-ABCD-D50703471AFF}" type="sibTrans" cxnId="{4EA21770-1784-4080-8432-3BC5BF0B5973}">
      <dgm:prSet/>
      <dgm:spPr/>
      <dgm:t>
        <a:bodyPr/>
        <a:lstStyle/>
        <a:p>
          <a:endParaRPr lang="ru-RU"/>
        </a:p>
      </dgm:t>
    </dgm:pt>
    <dgm:pt modelId="{4CBF9906-50A3-46D8-9C95-4FC9279FB0DA}" type="parTrans" cxnId="{4EA21770-1784-4080-8432-3BC5BF0B5973}">
      <dgm:prSet/>
      <dgm:spPr/>
      <dgm:t>
        <a:bodyPr/>
        <a:lstStyle/>
        <a:p>
          <a:endParaRPr lang="ru-RU"/>
        </a:p>
      </dgm:t>
    </dgm:pt>
    <dgm:pt modelId="{1EC87BCF-01EE-4DE6-803A-A27DA3331EBE}" type="pres">
      <dgm:prSet presAssocID="{2187AE98-CF26-4E57-8DA6-48174A0E945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C97D6-06CB-48CD-9772-C05A794F7B07}" type="pres">
      <dgm:prSet presAssocID="{28639BA7-75D2-4EDC-A979-AE487F56704C}" presName="compNode" presStyleCnt="0"/>
      <dgm:spPr/>
    </dgm:pt>
    <dgm:pt modelId="{D082734F-5F6C-41D8-9ECF-437ADD32C71D}" type="pres">
      <dgm:prSet presAssocID="{28639BA7-75D2-4EDC-A979-AE487F56704C}" presName="aNode" presStyleLbl="bgShp" presStyleIdx="0" presStyleCnt="5" custLinFactNeighborX="-4845"/>
      <dgm:spPr/>
      <dgm:t>
        <a:bodyPr/>
        <a:lstStyle/>
        <a:p>
          <a:endParaRPr lang="ru-RU"/>
        </a:p>
      </dgm:t>
    </dgm:pt>
    <dgm:pt modelId="{46A07FFA-33F0-4B85-AD1B-660998C7FC58}" type="pres">
      <dgm:prSet presAssocID="{28639BA7-75D2-4EDC-A979-AE487F56704C}" presName="textNode" presStyleLbl="bgShp" presStyleIdx="0" presStyleCnt="5"/>
      <dgm:spPr/>
      <dgm:t>
        <a:bodyPr/>
        <a:lstStyle/>
        <a:p>
          <a:endParaRPr lang="ru-RU"/>
        </a:p>
      </dgm:t>
    </dgm:pt>
    <dgm:pt modelId="{9A6FA7B1-E85B-4F38-8087-2833220EA692}" type="pres">
      <dgm:prSet presAssocID="{28639BA7-75D2-4EDC-A979-AE487F56704C}" presName="compChildNode" presStyleCnt="0"/>
      <dgm:spPr/>
    </dgm:pt>
    <dgm:pt modelId="{61F29CBA-CACE-4D97-9E10-B76376ACC5E9}" type="pres">
      <dgm:prSet presAssocID="{28639BA7-75D2-4EDC-A979-AE487F56704C}" presName="theInnerList" presStyleCnt="0"/>
      <dgm:spPr/>
    </dgm:pt>
    <dgm:pt modelId="{D5164B8F-42DA-4078-9C0A-56F05DD5D4A1}" type="pres">
      <dgm:prSet presAssocID="{62428EBA-739D-4900-B14B-2DE540D715DB}" presName="childNode" presStyleLbl="node1" presStyleIdx="0" presStyleCnt="5" custScaleX="114711" custScaleY="115473" custLinFactNeighborX="159" custLinFactNeighborY="-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2C12C-2988-46B8-83AB-B6489BF187BA}" type="pres">
      <dgm:prSet presAssocID="{28639BA7-75D2-4EDC-A979-AE487F56704C}" presName="aSpace" presStyleCnt="0"/>
      <dgm:spPr/>
    </dgm:pt>
    <dgm:pt modelId="{D5BC5693-885C-4CA3-AD50-EFA2018DB848}" type="pres">
      <dgm:prSet presAssocID="{2A76365E-DC4A-424A-8ECC-C3393904BB9F}" presName="compNode" presStyleCnt="0"/>
      <dgm:spPr/>
    </dgm:pt>
    <dgm:pt modelId="{92E381DA-6E2D-4198-8236-EAC266A0D73A}" type="pres">
      <dgm:prSet presAssocID="{2A76365E-DC4A-424A-8ECC-C3393904BB9F}" presName="aNode" presStyleLbl="bgShp" presStyleIdx="1" presStyleCnt="5" custScaleX="118568"/>
      <dgm:spPr/>
      <dgm:t>
        <a:bodyPr/>
        <a:lstStyle/>
        <a:p>
          <a:endParaRPr lang="ru-RU"/>
        </a:p>
      </dgm:t>
    </dgm:pt>
    <dgm:pt modelId="{478358B4-B419-4129-828E-A5EAEF5A06CC}" type="pres">
      <dgm:prSet presAssocID="{2A76365E-DC4A-424A-8ECC-C3393904BB9F}" presName="textNode" presStyleLbl="bgShp" presStyleIdx="1" presStyleCnt="5"/>
      <dgm:spPr/>
      <dgm:t>
        <a:bodyPr/>
        <a:lstStyle/>
        <a:p>
          <a:endParaRPr lang="ru-RU"/>
        </a:p>
      </dgm:t>
    </dgm:pt>
    <dgm:pt modelId="{A3179198-CD32-4064-9B1F-D60EA79D9600}" type="pres">
      <dgm:prSet presAssocID="{2A76365E-DC4A-424A-8ECC-C3393904BB9F}" presName="compChildNode" presStyleCnt="0"/>
      <dgm:spPr/>
    </dgm:pt>
    <dgm:pt modelId="{9A64648D-6CC4-4EF8-A735-7A3056BD080B}" type="pres">
      <dgm:prSet presAssocID="{2A76365E-DC4A-424A-8ECC-C3393904BB9F}" presName="theInnerList" presStyleCnt="0"/>
      <dgm:spPr/>
    </dgm:pt>
    <dgm:pt modelId="{32054A44-19DE-4F9C-88BB-908D38349F26}" type="pres">
      <dgm:prSet presAssocID="{91FF5702-6791-469C-BE08-96D0257D3E05}" presName="childNode" presStyleLbl="node1" presStyleIdx="1" presStyleCnt="5" custScaleX="127422" custScaleY="13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1DE1-DCCD-4C54-9AEF-DA489CF6317C}" type="pres">
      <dgm:prSet presAssocID="{2A76365E-DC4A-424A-8ECC-C3393904BB9F}" presName="aSpace" presStyleCnt="0"/>
      <dgm:spPr/>
    </dgm:pt>
    <dgm:pt modelId="{600F76ED-F62E-4509-9F11-A654B871CE8E}" type="pres">
      <dgm:prSet presAssocID="{DF9B630F-C6DD-4FC7-9701-7D428F78FBED}" presName="compNode" presStyleCnt="0"/>
      <dgm:spPr/>
    </dgm:pt>
    <dgm:pt modelId="{22AC2338-A15B-432E-842A-4D38ECE95C0A}" type="pres">
      <dgm:prSet presAssocID="{DF9B630F-C6DD-4FC7-9701-7D428F78FBED}" presName="aNode" presStyleLbl="bgShp" presStyleIdx="2" presStyleCnt="5"/>
      <dgm:spPr/>
      <dgm:t>
        <a:bodyPr/>
        <a:lstStyle/>
        <a:p>
          <a:endParaRPr lang="ru-RU"/>
        </a:p>
      </dgm:t>
    </dgm:pt>
    <dgm:pt modelId="{F8E01090-588A-4600-8B1D-30167521F8BC}" type="pres">
      <dgm:prSet presAssocID="{DF9B630F-C6DD-4FC7-9701-7D428F78FBED}" presName="textNode" presStyleLbl="bgShp" presStyleIdx="2" presStyleCnt="5"/>
      <dgm:spPr/>
      <dgm:t>
        <a:bodyPr/>
        <a:lstStyle/>
        <a:p>
          <a:endParaRPr lang="ru-RU"/>
        </a:p>
      </dgm:t>
    </dgm:pt>
    <dgm:pt modelId="{F91D9D74-EEBD-4FEF-ADE7-41EF22786ACD}" type="pres">
      <dgm:prSet presAssocID="{DF9B630F-C6DD-4FC7-9701-7D428F78FBED}" presName="compChildNode" presStyleCnt="0"/>
      <dgm:spPr/>
    </dgm:pt>
    <dgm:pt modelId="{BB4FE48C-A031-4361-88DD-CEF8BED91192}" type="pres">
      <dgm:prSet presAssocID="{DF9B630F-C6DD-4FC7-9701-7D428F78FBED}" presName="theInnerList" presStyleCnt="0"/>
      <dgm:spPr/>
    </dgm:pt>
    <dgm:pt modelId="{53864D77-6B39-4D7C-886E-C1C24CF8EEDC}" type="pres">
      <dgm:prSet presAssocID="{D4874F84-EC3F-48FF-8F69-EBB9A97E602F}" presName="childNode" presStyleLbl="node1" presStyleIdx="2" presStyleCnt="5" custScaleX="118068" custScaleY="107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40372-A1D2-49F3-8B4D-3B3462C5F773}" type="pres">
      <dgm:prSet presAssocID="{DF9B630F-C6DD-4FC7-9701-7D428F78FBED}" presName="aSpace" presStyleCnt="0"/>
      <dgm:spPr/>
    </dgm:pt>
    <dgm:pt modelId="{549AD819-E591-4A12-B5FA-AEA32B30069E}" type="pres">
      <dgm:prSet presAssocID="{2344FA2D-7E66-40E5-A464-2B14A4AF0614}" presName="compNode" presStyleCnt="0"/>
      <dgm:spPr/>
    </dgm:pt>
    <dgm:pt modelId="{87AEE085-6CA4-4002-ABBD-1DDB55525680}" type="pres">
      <dgm:prSet presAssocID="{2344FA2D-7E66-40E5-A464-2B14A4AF0614}" presName="aNode" presStyleLbl="bgShp" presStyleIdx="3" presStyleCnt="5"/>
      <dgm:spPr/>
      <dgm:t>
        <a:bodyPr/>
        <a:lstStyle/>
        <a:p>
          <a:endParaRPr lang="ru-RU"/>
        </a:p>
      </dgm:t>
    </dgm:pt>
    <dgm:pt modelId="{42F47539-68D8-468B-8ED9-362A9F1E7FBA}" type="pres">
      <dgm:prSet presAssocID="{2344FA2D-7E66-40E5-A464-2B14A4AF0614}" presName="textNode" presStyleLbl="bgShp" presStyleIdx="3" presStyleCnt="5"/>
      <dgm:spPr/>
      <dgm:t>
        <a:bodyPr/>
        <a:lstStyle/>
        <a:p>
          <a:endParaRPr lang="ru-RU"/>
        </a:p>
      </dgm:t>
    </dgm:pt>
    <dgm:pt modelId="{D1798493-4935-4DE3-9480-2669DAE45057}" type="pres">
      <dgm:prSet presAssocID="{2344FA2D-7E66-40E5-A464-2B14A4AF0614}" presName="compChildNode" presStyleCnt="0"/>
      <dgm:spPr/>
    </dgm:pt>
    <dgm:pt modelId="{2C115869-A63D-405F-874A-C9D040C0C516}" type="pres">
      <dgm:prSet presAssocID="{2344FA2D-7E66-40E5-A464-2B14A4AF0614}" presName="theInnerList" presStyleCnt="0"/>
      <dgm:spPr/>
    </dgm:pt>
    <dgm:pt modelId="{6C3F1821-21AD-42E1-9363-4F5644607ADC}" type="pres">
      <dgm:prSet presAssocID="{CA14517E-F6DC-42A5-96CB-CF5026C174D5}" presName="childNode" presStyleLbl="node1" presStyleIdx="3" presStyleCnt="5" custScaleX="10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03FD1-12DC-42DE-AF7B-8F437DF2545C}" type="pres">
      <dgm:prSet presAssocID="{2344FA2D-7E66-40E5-A464-2B14A4AF0614}" presName="aSpace" presStyleCnt="0"/>
      <dgm:spPr/>
    </dgm:pt>
    <dgm:pt modelId="{E22B5796-CC44-48EF-AE9E-3E25F73324E4}" type="pres">
      <dgm:prSet presAssocID="{3A372469-B63C-4588-8000-A0CED791B693}" presName="compNode" presStyleCnt="0"/>
      <dgm:spPr/>
    </dgm:pt>
    <dgm:pt modelId="{5D0CF554-18DA-4848-AE1F-BB81AB2BCA14}" type="pres">
      <dgm:prSet presAssocID="{3A372469-B63C-4588-8000-A0CED791B693}" presName="aNode" presStyleLbl="bgShp" presStyleIdx="4" presStyleCnt="5"/>
      <dgm:spPr/>
      <dgm:t>
        <a:bodyPr/>
        <a:lstStyle/>
        <a:p>
          <a:endParaRPr lang="ru-RU"/>
        </a:p>
      </dgm:t>
    </dgm:pt>
    <dgm:pt modelId="{DD214446-A7DE-4803-A1D1-985EFB3662AB}" type="pres">
      <dgm:prSet presAssocID="{3A372469-B63C-4588-8000-A0CED791B693}" presName="textNode" presStyleLbl="bgShp" presStyleIdx="4" presStyleCnt="5"/>
      <dgm:spPr/>
      <dgm:t>
        <a:bodyPr/>
        <a:lstStyle/>
        <a:p>
          <a:endParaRPr lang="ru-RU"/>
        </a:p>
      </dgm:t>
    </dgm:pt>
    <dgm:pt modelId="{2DFCD23A-AAC7-46CF-AB5A-CA122C801F2B}" type="pres">
      <dgm:prSet presAssocID="{3A372469-B63C-4588-8000-A0CED791B693}" presName="compChildNode" presStyleCnt="0"/>
      <dgm:spPr/>
    </dgm:pt>
    <dgm:pt modelId="{8BF13FDA-4392-4018-97E9-71CD6699938E}" type="pres">
      <dgm:prSet presAssocID="{3A372469-B63C-4588-8000-A0CED791B693}" presName="theInnerList" presStyleCnt="0"/>
      <dgm:spPr/>
    </dgm:pt>
    <dgm:pt modelId="{8A04BB95-A8A8-47C5-9B84-2FED5F87A6C4}" type="pres">
      <dgm:prSet presAssocID="{819108C1-3650-441F-B02F-6AB243ACD8AC}" presName="childNode" presStyleLbl="node1" presStyleIdx="4" presStyleCnt="5" custScaleX="125786" custScaleY="108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AAFEC-B5C0-4492-B946-3C162961A563}" srcId="{2187AE98-CF26-4E57-8DA6-48174A0E9456}" destId="{28639BA7-75D2-4EDC-A979-AE487F56704C}" srcOrd="0" destOrd="0" parTransId="{1AF461DA-E623-4E54-8BF7-E3516EE0B80B}" sibTransId="{8B9C2C12-B946-4744-BCB6-FED47D9051CE}"/>
    <dgm:cxn modelId="{4EA21770-1784-4080-8432-3BC5BF0B5973}" srcId="{28639BA7-75D2-4EDC-A979-AE487F56704C}" destId="{62428EBA-739D-4900-B14B-2DE540D715DB}" srcOrd="0" destOrd="0" parTransId="{4CBF9906-50A3-46D8-9C95-4FC9279FB0DA}" sibTransId="{7249D975-2E15-472B-ABCD-D50703471AFF}"/>
    <dgm:cxn modelId="{5C2AEC58-F026-4834-8750-D10F3D629F1B}" srcId="{2187AE98-CF26-4E57-8DA6-48174A0E9456}" destId="{2344FA2D-7E66-40E5-A464-2B14A4AF0614}" srcOrd="3" destOrd="0" parTransId="{16A8017C-37E2-43CB-935B-21BE0923D8CF}" sibTransId="{23C9C8D6-BC83-46F0-BA02-170A121F792A}"/>
    <dgm:cxn modelId="{0B00AFE3-1B6A-4764-AD75-72B4EE63F8DB}" type="presOf" srcId="{2A76365E-DC4A-424A-8ECC-C3393904BB9F}" destId="{92E381DA-6E2D-4198-8236-EAC266A0D73A}" srcOrd="0" destOrd="0" presId="urn:microsoft.com/office/officeart/2005/8/layout/lProcess2"/>
    <dgm:cxn modelId="{246E7130-4BD7-4117-B3BF-69140701F5EA}" type="presOf" srcId="{DF9B630F-C6DD-4FC7-9701-7D428F78FBED}" destId="{22AC2338-A15B-432E-842A-4D38ECE95C0A}" srcOrd="0" destOrd="0" presId="urn:microsoft.com/office/officeart/2005/8/layout/lProcess2"/>
    <dgm:cxn modelId="{0618E9E0-FCF3-40E2-B24F-278F6B21C38F}" srcId="{DF9B630F-C6DD-4FC7-9701-7D428F78FBED}" destId="{D4874F84-EC3F-48FF-8F69-EBB9A97E602F}" srcOrd="0" destOrd="0" parTransId="{B6184C56-42A2-47F7-97B5-10EA879D2044}" sibTransId="{5211A550-4D00-415F-B8A3-B2F385FFD7B8}"/>
    <dgm:cxn modelId="{5D0F757D-3D12-4F8F-B7BF-1FA156635EA6}" type="presOf" srcId="{2344FA2D-7E66-40E5-A464-2B14A4AF0614}" destId="{42F47539-68D8-468B-8ED9-362A9F1E7FBA}" srcOrd="1" destOrd="0" presId="urn:microsoft.com/office/officeart/2005/8/layout/lProcess2"/>
    <dgm:cxn modelId="{1EC08BF4-4636-4E21-B050-28D0E9AE894B}" srcId="{2344FA2D-7E66-40E5-A464-2B14A4AF0614}" destId="{CA14517E-F6DC-42A5-96CB-CF5026C174D5}" srcOrd="0" destOrd="0" parTransId="{CC18F31F-167D-48D1-B248-C121F64B4A00}" sibTransId="{E9498F3F-B221-494A-9600-3DD7742E0262}"/>
    <dgm:cxn modelId="{937A0852-C684-45DE-AD7F-66E278A720D5}" type="presOf" srcId="{62428EBA-739D-4900-B14B-2DE540D715DB}" destId="{D5164B8F-42DA-4078-9C0A-56F05DD5D4A1}" srcOrd="0" destOrd="0" presId="urn:microsoft.com/office/officeart/2005/8/layout/lProcess2"/>
    <dgm:cxn modelId="{1773BD99-2A72-4D4D-A032-74CA08AFBBED}" type="presOf" srcId="{819108C1-3650-441F-B02F-6AB243ACD8AC}" destId="{8A04BB95-A8A8-47C5-9B84-2FED5F87A6C4}" srcOrd="0" destOrd="0" presId="urn:microsoft.com/office/officeart/2005/8/layout/lProcess2"/>
    <dgm:cxn modelId="{0F04C7EC-0316-4EA6-BB54-E741DB8E94D3}" type="presOf" srcId="{DF9B630F-C6DD-4FC7-9701-7D428F78FBED}" destId="{F8E01090-588A-4600-8B1D-30167521F8BC}" srcOrd="1" destOrd="0" presId="urn:microsoft.com/office/officeart/2005/8/layout/lProcess2"/>
    <dgm:cxn modelId="{F7C23BB7-94DB-4B78-B32C-D13C4C38DB4A}" type="presOf" srcId="{CA14517E-F6DC-42A5-96CB-CF5026C174D5}" destId="{6C3F1821-21AD-42E1-9363-4F5644607ADC}" srcOrd="0" destOrd="0" presId="urn:microsoft.com/office/officeart/2005/8/layout/lProcess2"/>
    <dgm:cxn modelId="{5822D164-F242-4FEC-9BE3-2171222A3659}" srcId="{2187AE98-CF26-4E57-8DA6-48174A0E9456}" destId="{3A372469-B63C-4588-8000-A0CED791B693}" srcOrd="4" destOrd="0" parTransId="{8AD393EF-AC9A-4F06-A71D-1A43F4FF2518}" sibTransId="{60C0960A-14EA-441C-93AA-A349B6620DE6}"/>
    <dgm:cxn modelId="{4FD33C29-6007-479C-8B2F-82CF79759D6B}" type="presOf" srcId="{91FF5702-6791-469C-BE08-96D0257D3E05}" destId="{32054A44-19DE-4F9C-88BB-908D38349F26}" srcOrd="0" destOrd="0" presId="urn:microsoft.com/office/officeart/2005/8/layout/lProcess2"/>
    <dgm:cxn modelId="{09641F90-2157-4CDB-B286-A7A880C3E792}" srcId="{2A76365E-DC4A-424A-8ECC-C3393904BB9F}" destId="{91FF5702-6791-469C-BE08-96D0257D3E05}" srcOrd="0" destOrd="0" parTransId="{0916D1ED-1232-4872-B682-091194F30F4C}" sibTransId="{2240C6DE-BD04-4A71-90B2-82A8A06E0E25}"/>
    <dgm:cxn modelId="{9C63B4C6-A068-4842-8BA0-5A1380A76CC6}" type="presOf" srcId="{2187AE98-CF26-4E57-8DA6-48174A0E9456}" destId="{1EC87BCF-01EE-4DE6-803A-A27DA3331EBE}" srcOrd="0" destOrd="0" presId="urn:microsoft.com/office/officeart/2005/8/layout/lProcess2"/>
    <dgm:cxn modelId="{8B10BE0B-3EE1-4F92-9D94-3DE3ED9DA45C}" type="presOf" srcId="{3A372469-B63C-4588-8000-A0CED791B693}" destId="{5D0CF554-18DA-4848-AE1F-BB81AB2BCA14}" srcOrd="0" destOrd="0" presId="urn:microsoft.com/office/officeart/2005/8/layout/lProcess2"/>
    <dgm:cxn modelId="{FA585E7A-08BA-4B81-BFC0-0F489B1375E2}" type="presOf" srcId="{28639BA7-75D2-4EDC-A979-AE487F56704C}" destId="{D082734F-5F6C-41D8-9ECF-437ADD32C71D}" srcOrd="0" destOrd="0" presId="urn:microsoft.com/office/officeart/2005/8/layout/lProcess2"/>
    <dgm:cxn modelId="{5E1D795D-03D7-452B-91C8-8BADDAE924C1}" type="presOf" srcId="{3A372469-B63C-4588-8000-A0CED791B693}" destId="{DD214446-A7DE-4803-A1D1-985EFB3662AB}" srcOrd="1" destOrd="0" presId="urn:microsoft.com/office/officeart/2005/8/layout/lProcess2"/>
    <dgm:cxn modelId="{086094F1-803A-4D9C-819D-A63E03DA03C7}" type="presOf" srcId="{2A76365E-DC4A-424A-8ECC-C3393904BB9F}" destId="{478358B4-B419-4129-828E-A5EAEF5A06CC}" srcOrd="1" destOrd="0" presId="urn:microsoft.com/office/officeart/2005/8/layout/lProcess2"/>
    <dgm:cxn modelId="{F2B1B0CE-EFC5-478F-945C-7BBD9E40209A}" srcId="{2187AE98-CF26-4E57-8DA6-48174A0E9456}" destId="{2A76365E-DC4A-424A-8ECC-C3393904BB9F}" srcOrd="1" destOrd="0" parTransId="{4E5E8FF9-346B-455B-9398-BB01D20D776A}" sibTransId="{0D1A5BFE-A49B-457E-A229-C33B6164C092}"/>
    <dgm:cxn modelId="{025B97C3-D440-47FA-B4E4-6E42475FA9BE}" type="presOf" srcId="{2344FA2D-7E66-40E5-A464-2B14A4AF0614}" destId="{87AEE085-6CA4-4002-ABBD-1DDB55525680}" srcOrd="0" destOrd="0" presId="urn:microsoft.com/office/officeart/2005/8/layout/lProcess2"/>
    <dgm:cxn modelId="{CA4B858B-EF62-4AEE-A128-6B612FD951EF}" type="presOf" srcId="{D4874F84-EC3F-48FF-8F69-EBB9A97E602F}" destId="{53864D77-6B39-4D7C-886E-C1C24CF8EEDC}" srcOrd="0" destOrd="0" presId="urn:microsoft.com/office/officeart/2005/8/layout/lProcess2"/>
    <dgm:cxn modelId="{0DA30AE6-8365-4970-8EF8-DCAB2FB82E64}" srcId="{3A372469-B63C-4588-8000-A0CED791B693}" destId="{819108C1-3650-441F-B02F-6AB243ACD8AC}" srcOrd="0" destOrd="0" parTransId="{CCFDDF07-9234-4D3A-8865-44751CA186C7}" sibTransId="{96DE8F09-E791-43D3-AA2F-6C105248788F}"/>
    <dgm:cxn modelId="{739635B2-EE3B-4389-B310-3AA65D815DD1}" type="presOf" srcId="{28639BA7-75D2-4EDC-A979-AE487F56704C}" destId="{46A07FFA-33F0-4B85-AD1B-660998C7FC58}" srcOrd="1" destOrd="0" presId="urn:microsoft.com/office/officeart/2005/8/layout/lProcess2"/>
    <dgm:cxn modelId="{A53342D6-EA23-42C7-8BE7-2E1268991410}" srcId="{2187AE98-CF26-4E57-8DA6-48174A0E9456}" destId="{DF9B630F-C6DD-4FC7-9701-7D428F78FBED}" srcOrd="2" destOrd="0" parTransId="{84D48399-F6CA-4085-941A-03820B048194}" sibTransId="{15238577-EBC4-49B4-BF15-8F9ED2CD3196}"/>
    <dgm:cxn modelId="{E8907F2C-5584-46E8-A219-CDDC0825677D}" type="presParOf" srcId="{1EC87BCF-01EE-4DE6-803A-A27DA3331EBE}" destId="{442C97D6-06CB-48CD-9772-C05A794F7B07}" srcOrd="0" destOrd="0" presId="urn:microsoft.com/office/officeart/2005/8/layout/lProcess2"/>
    <dgm:cxn modelId="{01CB860B-545D-4B18-8C0E-8EAFACD0C0CA}" type="presParOf" srcId="{442C97D6-06CB-48CD-9772-C05A794F7B07}" destId="{D082734F-5F6C-41D8-9ECF-437ADD32C71D}" srcOrd="0" destOrd="0" presId="urn:microsoft.com/office/officeart/2005/8/layout/lProcess2"/>
    <dgm:cxn modelId="{52F92636-96C1-41D3-88FA-10209C036967}" type="presParOf" srcId="{442C97D6-06CB-48CD-9772-C05A794F7B07}" destId="{46A07FFA-33F0-4B85-AD1B-660998C7FC58}" srcOrd="1" destOrd="0" presId="urn:microsoft.com/office/officeart/2005/8/layout/lProcess2"/>
    <dgm:cxn modelId="{E18E89AC-B349-4D16-9F04-7E98FC76B4CC}" type="presParOf" srcId="{442C97D6-06CB-48CD-9772-C05A794F7B07}" destId="{9A6FA7B1-E85B-4F38-8087-2833220EA692}" srcOrd="2" destOrd="0" presId="urn:microsoft.com/office/officeart/2005/8/layout/lProcess2"/>
    <dgm:cxn modelId="{88B1F656-7A7F-4EDD-AA49-EB2474CF526D}" type="presParOf" srcId="{9A6FA7B1-E85B-4F38-8087-2833220EA692}" destId="{61F29CBA-CACE-4D97-9E10-B76376ACC5E9}" srcOrd="0" destOrd="0" presId="urn:microsoft.com/office/officeart/2005/8/layout/lProcess2"/>
    <dgm:cxn modelId="{5E61D3A6-274A-4CA5-AE74-5551A492AB5A}" type="presParOf" srcId="{61F29CBA-CACE-4D97-9E10-B76376ACC5E9}" destId="{D5164B8F-42DA-4078-9C0A-56F05DD5D4A1}" srcOrd="0" destOrd="0" presId="urn:microsoft.com/office/officeart/2005/8/layout/lProcess2"/>
    <dgm:cxn modelId="{C0E400C1-289D-4696-AFA2-FCB893B77B4E}" type="presParOf" srcId="{1EC87BCF-01EE-4DE6-803A-A27DA3331EBE}" destId="{E412C12C-2988-46B8-83AB-B6489BF187BA}" srcOrd="1" destOrd="0" presId="urn:microsoft.com/office/officeart/2005/8/layout/lProcess2"/>
    <dgm:cxn modelId="{CCD08FE1-7884-437C-A8FB-A03D33233DE6}" type="presParOf" srcId="{1EC87BCF-01EE-4DE6-803A-A27DA3331EBE}" destId="{D5BC5693-885C-4CA3-AD50-EFA2018DB848}" srcOrd="2" destOrd="0" presId="urn:microsoft.com/office/officeart/2005/8/layout/lProcess2"/>
    <dgm:cxn modelId="{F1F19CEF-C227-4E0D-804B-265748A5CDE0}" type="presParOf" srcId="{D5BC5693-885C-4CA3-AD50-EFA2018DB848}" destId="{92E381DA-6E2D-4198-8236-EAC266A0D73A}" srcOrd="0" destOrd="0" presId="urn:microsoft.com/office/officeart/2005/8/layout/lProcess2"/>
    <dgm:cxn modelId="{CD7BD42F-E993-4490-98BE-0B2EB076B8FE}" type="presParOf" srcId="{D5BC5693-885C-4CA3-AD50-EFA2018DB848}" destId="{478358B4-B419-4129-828E-A5EAEF5A06CC}" srcOrd="1" destOrd="0" presId="urn:microsoft.com/office/officeart/2005/8/layout/lProcess2"/>
    <dgm:cxn modelId="{48B35F7A-6B4A-4B1F-BE16-A2BBCA08669D}" type="presParOf" srcId="{D5BC5693-885C-4CA3-AD50-EFA2018DB848}" destId="{A3179198-CD32-4064-9B1F-D60EA79D9600}" srcOrd="2" destOrd="0" presId="urn:microsoft.com/office/officeart/2005/8/layout/lProcess2"/>
    <dgm:cxn modelId="{059006C9-D56B-4985-A600-A299BCCB236E}" type="presParOf" srcId="{A3179198-CD32-4064-9B1F-D60EA79D9600}" destId="{9A64648D-6CC4-4EF8-A735-7A3056BD080B}" srcOrd="0" destOrd="0" presId="urn:microsoft.com/office/officeart/2005/8/layout/lProcess2"/>
    <dgm:cxn modelId="{BAF90A24-BEEB-4151-9FD2-C0584BBC13B3}" type="presParOf" srcId="{9A64648D-6CC4-4EF8-A735-7A3056BD080B}" destId="{32054A44-19DE-4F9C-88BB-908D38349F26}" srcOrd="0" destOrd="0" presId="urn:microsoft.com/office/officeart/2005/8/layout/lProcess2"/>
    <dgm:cxn modelId="{8693FFC5-9617-49CD-9193-6A8343EE8A5B}" type="presParOf" srcId="{1EC87BCF-01EE-4DE6-803A-A27DA3331EBE}" destId="{D03D1DE1-DCCD-4C54-9AEF-DA489CF6317C}" srcOrd="3" destOrd="0" presId="urn:microsoft.com/office/officeart/2005/8/layout/lProcess2"/>
    <dgm:cxn modelId="{07DBA9E0-33EA-455E-A83A-E2E4A7566BDF}" type="presParOf" srcId="{1EC87BCF-01EE-4DE6-803A-A27DA3331EBE}" destId="{600F76ED-F62E-4509-9F11-A654B871CE8E}" srcOrd="4" destOrd="0" presId="urn:microsoft.com/office/officeart/2005/8/layout/lProcess2"/>
    <dgm:cxn modelId="{FBE857D7-1A99-4FC3-97FF-D1E023BBC5A3}" type="presParOf" srcId="{600F76ED-F62E-4509-9F11-A654B871CE8E}" destId="{22AC2338-A15B-432E-842A-4D38ECE95C0A}" srcOrd="0" destOrd="0" presId="urn:microsoft.com/office/officeart/2005/8/layout/lProcess2"/>
    <dgm:cxn modelId="{97EFAEC9-5F87-4245-8E09-8C36DD981125}" type="presParOf" srcId="{600F76ED-F62E-4509-9F11-A654B871CE8E}" destId="{F8E01090-588A-4600-8B1D-30167521F8BC}" srcOrd="1" destOrd="0" presId="urn:microsoft.com/office/officeart/2005/8/layout/lProcess2"/>
    <dgm:cxn modelId="{669436F1-D9CC-4DAA-9E65-AF1AE72F36D4}" type="presParOf" srcId="{600F76ED-F62E-4509-9F11-A654B871CE8E}" destId="{F91D9D74-EEBD-4FEF-ADE7-41EF22786ACD}" srcOrd="2" destOrd="0" presId="urn:microsoft.com/office/officeart/2005/8/layout/lProcess2"/>
    <dgm:cxn modelId="{596C6EC8-C056-4834-8FDB-12645921A07F}" type="presParOf" srcId="{F91D9D74-EEBD-4FEF-ADE7-41EF22786ACD}" destId="{BB4FE48C-A031-4361-88DD-CEF8BED91192}" srcOrd="0" destOrd="0" presId="urn:microsoft.com/office/officeart/2005/8/layout/lProcess2"/>
    <dgm:cxn modelId="{C341C289-F34B-44BC-94F3-FAAE9FB11E14}" type="presParOf" srcId="{BB4FE48C-A031-4361-88DD-CEF8BED91192}" destId="{53864D77-6B39-4D7C-886E-C1C24CF8EEDC}" srcOrd="0" destOrd="0" presId="urn:microsoft.com/office/officeart/2005/8/layout/lProcess2"/>
    <dgm:cxn modelId="{B843E421-2A30-40BD-A6F3-3707F2AC22C9}" type="presParOf" srcId="{1EC87BCF-01EE-4DE6-803A-A27DA3331EBE}" destId="{06B40372-A1D2-49F3-8B4D-3B3462C5F773}" srcOrd="5" destOrd="0" presId="urn:microsoft.com/office/officeart/2005/8/layout/lProcess2"/>
    <dgm:cxn modelId="{8DFC2ABD-E3D4-408E-8985-1382F064D393}" type="presParOf" srcId="{1EC87BCF-01EE-4DE6-803A-A27DA3331EBE}" destId="{549AD819-E591-4A12-B5FA-AEA32B30069E}" srcOrd="6" destOrd="0" presId="urn:microsoft.com/office/officeart/2005/8/layout/lProcess2"/>
    <dgm:cxn modelId="{EB347705-E1FA-4E2C-8C1D-528D5C1234C9}" type="presParOf" srcId="{549AD819-E591-4A12-B5FA-AEA32B30069E}" destId="{87AEE085-6CA4-4002-ABBD-1DDB55525680}" srcOrd="0" destOrd="0" presId="urn:microsoft.com/office/officeart/2005/8/layout/lProcess2"/>
    <dgm:cxn modelId="{BCB401E6-22DC-46ED-98E1-27DF3B194EBE}" type="presParOf" srcId="{549AD819-E591-4A12-B5FA-AEA32B30069E}" destId="{42F47539-68D8-468B-8ED9-362A9F1E7FBA}" srcOrd="1" destOrd="0" presId="urn:microsoft.com/office/officeart/2005/8/layout/lProcess2"/>
    <dgm:cxn modelId="{C9B7843B-D8D8-469A-9009-C170A4B27121}" type="presParOf" srcId="{549AD819-E591-4A12-B5FA-AEA32B30069E}" destId="{D1798493-4935-4DE3-9480-2669DAE45057}" srcOrd="2" destOrd="0" presId="urn:microsoft.com/office/officeart/2005/8/layout/lProcess2"/>
    <dgm:cxn modelId="{DA408203-2812-44B0-A79B-339401643BEE}" type="presParOf" srcId="{D1798493-4935-4DE3-9480-2669DAE45057}" destId="{2C115869-A63D-405F-874A-C9D040C0C516}" srcOrd="0" destOrd="0" presId="urn:microsoft.com/office/officeart/2005/8/layout/lProcess2"/>
    <dgm:cxn modelId="{24D744F1-681B-4131-BD7C-691B55FC17D2}" type="presParOf" srcId="{2C115869-A63D-405F-874A-C9D040C0C516}" destId="{6C3F1821-21AD-42E1-9363-4F5644607ADC}" srcOrd="0" destOrd="0" presId="urn:microsoft.com/office/officeart/2005/8/layout/lProcess2"/>
    <dgm:cxn modelId="{A31A8E26-CF2A-476C-8E99-E7C10510B4C6}" type="presParOf" srcId="{1EC87BCF-01EE-4DE6-803A-A27DA3331EBE}" destId="{1C503FD1-12DC-42DE-AF7B-8F437DF2545C}" srcOrd="7" destOrd="0" presId="urn:microsoft.com/office/officeart/2005/8/layout/lProcess2"/>
    <dgm:cxn modelId="{D0E4BDDD-F64A-4A9C-9187-A4B6FE2EC626}" type="presParOf" srcId="{1EC87BCF-01EE-4DE6-803A-A27DA3331EBE}" destId="{E22B5796-CC44-48EF-AE9E-3E25F73324E4}" srcOrd="8" destOrd="0" presId="urn:microsoft.com/office/officeart/2005/8/layout/lProcess2"/>
    <dgm:cxn modelId="{729BE525-23CF-4AC6-9436-4E8B386CA846}" type="presParOf" srcId="{E22B5796-CC44-48EF-AE9E-3E25F73324E4}" destId="{5D0CF554-18DA-4848-AE1F-BB81AB2BCA14}" srcOrd="0" destOrd="0" presId="urn:microsoft.com/office/officeart/2005/8/layout/lProcess2"/>
    <dgm:cxn modelId="{2A41991E-6D7E-4BC1-AA53-CD8952FF6C0D}" type="presParOf" srcId="{E22B5796-CC44-48EF-AE9E-3E25F73324E4}" destId="{DD214446-A7DE-4803-A1D1-985EFB3662AB}" srcOrd="1" destOrd="0" presId="urn:microsoft.com/office/officeart/2005/8/layout/lProcess2"/>
    <dgm:cxn modelId="{E9FEB2E0-89A7-4806-81F9-5636C45D7CD6}" type="presParOf" srcId="{E22B5796-CC44-48EF-AE9E-3E25F73324E4}" destId="{2DFCD23A-AAC7-46CF-AB5A-CA122C801F2B}" srcOrd="2" destOrd="0" presId="urn:microsoft.com/office/officeart/2005/8/layout/lProcess2"/>
    <dgm:cxn modelId="{CAC2D98D-65E5-4AAD-9F12-18C47B978506}" type="presParOf" srcId="{2DFCD23A-AAC7-46CF-AB5A-CA122C801F2B}" destId="{8BF13FDA-4392-4018-97E9-71CD6699938E}" srcOrd="0" destOrd="0" presId="urn:microsoft.com/office/officeart/2005/8/layout/lProcess2"/>
    <dgm:cxn modelId="{459088E7-490D-411F-98EC-B479B92F5669}" type="presParOf" srcId="{8BF13FDA-4392-4018-97E9-71CD6699938E}" destId="{8A04BB95-A8A8-47C5-9B84-2FED5F87A6C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2C90-5560-42A3-A851-DB567BD1756D}">
      <dsp:nvSpPr>
        <dsp:cNvPr id="0" name=""/>
        <dsp:cNvSpPr/>
      </dsp:nvSpPr>
      <dsp:spPr>
        <a:xfrm>
          <a:off x="0" y="5780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42C0F-3EF8-4531-8D77-9E7957135D88}">
      <dsp:nvSpPr>
        <dsp:cNvPr id="0" name=""/>
        <dsp:cNvSpPr/>
      </dsp:nvSpPr>
      <dsp:spPr>
        <a:xfrm>
          <a:off x="411480" y="23852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u="sng" kern="1200" dirty="0" smtClean="0">
              <a:solidFill>
                <a:schemeClr val="bg1"/>
              </a:solidFill>
            </a:rPr>
            <a:t>I </a:t>
          </a:r>
          <a:r>
            <a:rPr lang="ru-RU" sz="2300" u="sng" kern="1200" dirty="0" smtClean="0">
              <a:solidFill>
                <a:schemeClr val="bg1"/>
              </a:solidFill>
            </a:rPr>
            <a:t>блок  - </a:t>
          </a:r>
          <a:r>
            <a:rPr lang="ru-RU" sz="2300" u="sng" kern="1200" dirty="0" err="1" smtClean="0">
              <a:solidFill>
                <a:schemeClr val="bg1"/>
              </a:solidFill>
            </a:rPr>
            <a:t>критериально</a:t>
          </a:r>
          <a:r>
            <a:rPr lang="ru-RU" sz="2300" u="sng" kern="1200" dirty="0" smtClean="0">
              <a:solidFill>
                <a:schemeClr val="bg1"/>
              </a:solidFill>
            </a:rPr>
            <a:t>-оценочный</a:t>
          </a:r>
          <a:endParaRPr lang="ru-RU" sz="2300" kern="1200" dirty="0"/>
        </a:p>
      </dsp:txBody>
      <dsp:txXfrm>
        <a:off x="444624" y="271665"/>
        <a:ext cx="5694432" cy="612672"/>
      </dsp:txXfrm>
    </dsp:sp>
    <dsp:sp modelId="{2683C5C3-4960-4A56-9F0D-A25D78CEBFE5}">
      <dsp:nvSpPr>
        <dsp:cNvPr id="0" name=""/>
        <dsp:cNvSpPr/>
      </dsp:nvSpPr>
      <dsp:spPr>
        <a:xfrm>
          <a:off x="0" y="162128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64856-19DE-4FB1-85FB-9FAC65F6DCC1}">
      <dsp:nvSpPr>
        <dsp:cNvPr id="0" name=""/>
        <dsp:cNvSpPr/>
      </dsp:nvSpPr>
      <dsp:spPr>
        <a:xfrm>
          <a:off x="411480" y="128180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II </a:t>
          </a:r>
          <a:r>
            <a:rPr lang="ru-RU" sz="2300" kern="1200" dirty="0" smtClean="0">
              <a:solidFill>
                <a:schemeClr val="bg1"/>
              </a:solidFill>
            </a:rPr>
            <a:t> блок - инструментальный</a:t>
          </a:r>
          <a:endParaRPr lang="ru-RU" sz="2300" kern="1200" dirty="0"/>
        </a:p>
      </dsp:txBody>
      <dsp:txXfrm>
        <a:off x="444624" y="1314945"/>
        <a:ext cx="5694432" cy="612672"/>
      </dsp:txXfrm>
    </dsp:sp>
    <dsp:sp modelId="{E5E93E65-28A9-45D1-A5C4-9CCE06684229}">
      <dsp:nvSpPr>
        <dsp:cNvPr id="0" name=""/>
        <dsp:cNvSpPr/>
      </dsp:nvSpPr>
      <dsp:spPr>
        <a:xfrm>
          <a:off x="0" y="266456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8B167-AF73-450C-A32C-1A4C44F6E6E0}">
      <dsp:nvSpPr>
        <dsp:cNvPr id="0" name=""/>
        <dsp:cNvSpPr/>
      </dsp:nvSpPr>
      <dsp:spPr>
        <a:xfrm>
          <a:off x="411480" y="232508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III</a:t>
          </a:r>
          <a:r>
            <a:rPr lang="ru-RU" sz="2300" b="1" kern="1200" dirty="0" smtClean="0"/>
            <a:t> блок – аналитический</a:t>
          </a:r>
          <a:endParaRPr lang="ru-RU" sz="2300" kern="1200" dirty="0"/>
        </a:p>
      </dsp:txBody>
      <dsp:txXfrm>
        <a:off x="444624" y="2358225"/>
        <a:ext cx="5694432" cy="612672"/>
      </dsp:txXfrm>
    </dsp:sp>
    <dsp:sp modelId="{0FF2F143-C102-48E5-80F9-0144FA6657A7}">
      <dsp:nvSpPr>
        <dsp:cNvPr id="0" name=""/>
        <dsp:cNvSpPr/>
      </dsp:nvSpPr>
      <dsp:spPr>
        <a:xfrm>
          <a:off x="0" y="37078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1FB20-7DD4-469D-A853-FA514F252AC3}">
      <dsp:nvSpPr>
        <dsp:cNvPr id="0" name=""/>
        <dsp:cNvSpPr/>
      </dsp:nvSpPr>
      <dsp:spPr>
        <a:xfrm>
          <a:off x="411480" y="3368361"/>
          <a:ext cx="57607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IV</a:t>
          </a:r>
          <a:r>
            <a:rPr lang="ru-RU" sz="2300" kern="1200" dirty="0" smtClean="0"/>
            <a:t> блок – </a:t>
          </a:r>
          <a:r>
            <a:rPr lang="ru-RU" sz="2300" kern="1200" dirty="0" err="1" smtClean="0"/>
            <a:t>деятельностно</a:t>
          </a:r>
          <a:r>
            <a:rPr lang="ru-RU" sz="2300" kern="1200" dirty="0" smtClean="0"/>
            <a:t>-преобразующий</a:t>
          </a:r>
          <a:endParaRPr lang="ru-RU" sz="2300" kern="1200" dirty="0"/>
        </a:p>
      </dsp:txBody>
      <dsp:txXfrm>
        <a:off x="444624" y="3401505"/>
        <a:ext cx="569443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2734F-5F6C-41D8-9ECF-437ADD32C71D}">
      <dsp:nvSpPr>
        <dsp:cNvPr id="0" name=""/>
        <dsp:cNvSpPr/>
      </dsp:nvSpPr>
      <dsp:spPr>
        <a:xfrm>
          <a:off x="0" y="0"/>
          <a:ext cx="1584756" cy="288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Предварительная диагностика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0" y="0"/>
        <a:ext cx="1584756" cy="864096"/>
      </dsp:txXfrm>
    </dsp:sp>
    <dsp:sp modelId="{D5164B8F-42DA-4078-9C0A-56F05DD5D4A1}">
      <dsp:nvSpPr>
        <dsp:cNvPr id="0" name=""/>
        <dsp:cNvSpPr/>
      </dsp:nvSpPr>
      <dsp:spPr>
        <a:xfrm>
          <a:off x="72007" y="860974"/>
          <a:ext cx="1454311" cy="1870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u="sng" kern="1200" dirty="0" smtClean="0">
              <a:solidFill>
                <a:schemeClr val="tx1"/>
              </a:solidFill>
            </a:rPr>
            <a:t>Инструмента-</a:t>
          </a:r>
          <a:r>
            <a:rPr lang="ru-RU" sz="1400" b="1" i="1" u="sng" kern="1200" dirty="0" err="1" smtClean="0">
              <a:solidFill>
                <a:schemeClr val="tx1"/>
              </a:solidFill>
            </a:rPr>
            <a:t>рий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</a:rPr>
            <a:t>Диагности-ческая</a:t>
          </a:r>
          <a:r>
            <a:rPr lang="ru-RU" sz="2000" kern="1200" dirty="0" smtClean="0">
              <a:solidFill>
                <a:schemeClr val="tx1"/>
              </a:solidFill>
            </a:rPr>
            <a:t> работа 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>
            <a:solidFill>
              <a:schemeClr val="tx1"/>
            </a:solidFill>
          </a:endParaRPr>
        </a:p>
      </dsp:txBody>
      <dsp:txXfrm>
        <a:off x="114602" y="903569"/>
        <a:ext cx="1369121" cy="1785355"/>
      </dsp:txXfrm>
    </dsp:sp>
    <dsp:sp modelId="{92E381DA-6E2D-4198-8236-EAC266A0D73A}">
      <dsp:nvSpPr>
        <dsp:cNvPr id="0" name=""/>
        <dsp:cNvSpPr/>
      </dsp:nvSpPr>
      <dsp:spPr>
        <a:xfrm>
          <a:off x="1708381" y="0"/>
          <a:ext cx="1879013" cy="288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Входная диагностика</a:t>
          </a:r>
          <a:endParaRPr lang="ru-RU" sz="1400" b="1" kern="1200" dirty="0"/>
        </a:p>
      </dsp:txBody>
      <dsp:txXfrm>
        <a:off x="1708381" y="0"/>
        <a:ext cx="1879013" cy="864096"/>
      </dsp:txXfrm>
    </dsp:sp>
    <dsp:sp modelId="{32054A44-19DE-4F9C-88BB-908D38349F26}">
      <dsp:nvSpPr>
        <dsp:cNvPr id="0" name=""/>
        <dsp:cNvSpPr/>
      </dsp:nvSpPr>
      <dsp:spPr>
        <a:xfrm>
          <a:off x="1840157" y="864716"/>
          <a:ext cx="1615462" cy="1870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u="sng" kern="1200" dirty="0" smtClean="0">
              <a:solidFill>
                <a:schemeClr val="tx1"/>
              </a:solidFill>
            </a:rPr>
            <a:t>Инструментарий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Задания в тестовой форме</a:t>
          </a:r>
        </a:p>
      </dsp:txBody>
      <dsp:txXfrm>
        <a:off x="1887472" y="912031"/>
        <a:ext cx="1520832" cy="1776337"/>
      </dsp:txXfrm>
    </dsp:sp>
    <dsp:sp modelId="{22AC2338-A15B-432E-842A-4D38ECE95C0A}">
      <dsp:nvSpPr>
        <dsp:cNvPr id="0" name=""/>
        <dsp:cNvSpPr/>
      </dsp:nvSpPr>
      <dsp:spPr>
        <a:xfrm>
          <a:off x="3706252" y="0"/>
          <a:ext cx="1584756" cy="288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Текущее оценивание</a:t>
          </a:r>
          <a:endParaRPr lang="ru-RU" sz="1600" kern="1200" dirty="0"/>
        </a:p>
      </dsp:txBody>
      <dsp:txXfrm>
        <a:off x="3706252" y="0"/>
        <a:ext cx="1584756" cy="864096"/>
      </dsp:txXfrm>
    </dsp:sp>
    <dsp:sp modelId="{53864D77-6B39-4D7C-886E-C1C24CF8EEDC}">
      <dsp:nvSpPr>
        <dsp:cNvPr id="0" name=""/>
        <dsp:cNvSpPr/>
      </dsp:nvSpPr>
      <dsp:spPr>
        <a:xfrm>
          <a:off x="3750194" y="864331"/>
          <a:ext cx="1496871" cy="187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kern="1200" dirty="0" smtClean="0">
              <a:solidFill>
                <a:schemeClr val="tx1"/>
              </a:solidFill>
            </a:rPr>
            <a:t>Инструментарий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</a:rPr>
            <a:t> </a:t>
          </a:r>
          <a:r>
            <a:rPr lang="ru-RU" sz="1400" b="1" i="0" kern="1200" dirty="0" smtClean="0">
              <a:solidFill>
                <a:schemeClr val="tx1"/>
              </a:solidFill>
            </a:rPr>
            <a:t>защита творческих проектов, тестирование, эссе, кейс-технологии, «портфолио» и др. </a:t>
          </a:r>
          <a:endParaRPr lang="ru-RU" sz="1400" b="1" i="0" kern="1200" dirty="0">
            <a:solidFill>
              <a:schemeClr val="tx1"/>
            </a:solidFill>
          </a:endParaRPr>
        </a:p>
      </dsp:txBody>
      <dsp:txXfrm>
        <a:off x="3794036" y="908173"/>
        <a:ext cx="1409187" cy="1784052"/>
      </dsp:txXfrm>
    </dsp:sp>
    <dsp:sp modelId="{87AEE085-6CA4-4002-ABBD-1DDB55525680}">
      <dsp:nvSpPr>
        <dsp:cNvPr id="0" name=""/>
        <dsp:cNvSpPr/>
      </dsp:nvSpPr>
      <dsp:spPr>
        <a:xfrm>
          <a:off x="5409865" y="0"/>
          <a:ext cx="1584756" cy="288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Промежуточная аттестация</a:t>
          </a:r>
          <a:endParaRPr lang="ru-RU" sz="1600" kern="1200" dirty="0"/>
        </a:p>
      </dsp:txBody>
      <dsp:txXfrm>
        <a:off x="5409865" y="0"/>
        <a:ext cx="1584756" cy="864096"/>
      </dsp:txXfrm>
    </dsp:sp>
    <dsp:sp modelId="{6C3F1821-21AD-42E1-9363-4F5644607ADC}">
      <dsp:nvSpPr>
        <dsp:cNvPr id="0" name=""/>
        <dsp:cNvSpPr/>
      </dsp:nvSpPr>
      <dsp:spPr>
        <a:xfrm>
          <a:off x="5541634" y="864096"/>
          <a:ext cx="1321217" cy="187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u="sng" kern="1200" dirty="0" smtClean="0">
              <a:solidFill>
                <a:schemeClr val="tx1"/>
              </a:solidFill>
            </a:rPr>
            <a:t>Инструментарий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Тестирова-ние</a:t>
          </a:r>
          <a:r>
            <a:rPr lang="ru-RU" sz="1600" b="1" kern="1200" dirty="0" smtClean="0">
              <a:solidFill>
                <a:schemeClr val="tx1"/>
              </a:solidFill>
            </a:rPr>
            <a:t>, кейс-стади, «портфолио» и др.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580331" y="902793"/>
        <a:ext cx="1243823" cy="1794814"/>
      </dsp:txXfrm>
    </dsp:sp>
    <dsp:sp modelId="{5D0CF554-18DA-4848-AE1F-BB81AB2BCA14}">
      <dsp:nvSpPr>
        <dsp:cNvPr id="0" name=""/>
        <dsp:cNvSpPr/>
      </dsp:nvSpPr>
      <dsp:spPr>
        <a:xfrm>
          <a:off x="7118460" y="0"/>
          <a:ext cx="1584756" cy="2880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Итоговая аттестация</a:t>
          </a:r>
          <a:endParaRPr lang="ru-RU" sz="1800" kern="1200" dirty="0"/>
        </a:p>
      </dsp:txBody>
      <dsp:txXfrm>
        <a:off x="7118460" y="0"/>
        <a:ext cx="1584756" cy="864096"/>
      </dsp:txXfrm>
    </dsp:sp>
    <dsp:sp modelId="{8A04BB95-A8A8-47C5-9B84-2FED5F87A6C4}">
      <dsp:nvSpPr>
        <dsp:cNvPr id="0" name=""/>
        <dsp:cNvSpPr/>
      </dsp:nvSpPr>
      <dsp:spPr>
        <a:xfrm>
          <a:off x="7113477" y="864242"/>
          <a:ext cx="1594721" cy="1871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kern="1200" dirty="0" smtClean="0">
            <a:solidFill>
              <a:schemeClr val="tx1"/>
            </a:solidFill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chemeClr val="tx1"/>
              </a:solidFill>
            </a:rPr>
            <a:t> </a:t>
          </a:r>
          <a:r>
            <a:rPr lang="ru-RU" sz="1100" b="1" kern="1200" dirty="0" smtClean="0">
              <a:solidFill>
                <a:schemeClr val="tx1"/>
              </a:solidFill>
            </a:rPr>
            <a:t>Инвариантный блок (тестирование по итогам освоения  ДПП)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Вариативный блок </a:t>
          </a:r>
          <a:r>
            <a:rPr lang="ru-RU" sz="1100" kern="1200" dirty="0" smtClean="0">
              <a:solidFill>
                <a:schemeClr val="tx1"/>
              </a:solidFill>
            </a:rPr>
            <a:t>(</a:t>
          </a:r>
          <a:r>
            <a:rPr lang="ru-RU" sz="1100" b="1" kern="1200" dirty="0" smtClean="0">
              <a:solidFill>
                <a:schemeClr val="tx1"/>
              </a:solidFill>
            </a:rPr>
            <a:t>защита проектов, открытые уроки, мастер-классы, решение профессиональных задач и др.).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7160185" y="910950"/>
        <a:ext cx="1501305" cy="177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DC791-C8D3-4E8F-A23C-CE4E7CBA04E5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EDA6-F763-4967-9B8A-57EC1BFCB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36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730FE-4D5B-4975-9E24-3AF37E692F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4155AF6-5C94-4B04-8CA0-5A50003645F4}" type="slidenum">
              <a:rPr lang="ru-RU" smtClean="0"/>
              <a:pPr eaLnBrk="1" hangingPunct="1"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61404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300" y="4286458"/>
            <a:ext cx="8463172" cy="173483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С.Н. Белова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Проректор по учебно-методической работе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ОГБУ ДПО «Курский институт развития образования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доктор педагогических наук   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0501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ИНФОРМАТИЗАЦИЯ ВНУТРИВУЗОВСКОЙ СИСТЕМЫ ОЦЕНКИ КАЧЕСТВА ДОПОЛНИТЕЛЬНОГО ПРОФЕССИОНАЛЬНОГО ОБРАЗОВАНИЯ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64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" y="1052736"/>
            <a:ext cx="8517632" cy="3168352"/>
          </a:xfrm>
        </p:spPr>
        <p:txBody>
          <a:bodyPr/>
          <a:lstStyle/>
          <a:p>
            <a:pPr algn="ctr"/>
            <a:r>
              <a:rPr lang="ru-RU" sz="1400" b="1" dirty="0" smtClean="0"/>
              <a:t>Диагностика </a:t>
            </a:r>
            <a:r>
              <a:rPr lang="ru-RU" sz="1400" b="1" dirty="0"/>
              <a:t>уровня профессиональных компетенций </a:t>
            </a:r>
            <a:r>
              <a:rPr lang="ru-RU" sz="1400" b="1" dirty="0" smtClean="0"/>
              <a:t>слушателей</a:t>
            </a:r>
            <a:endParaRPr lang="ru-RU" sz="1400" dirty="0"/>
          </a:p>
          <a:p>
            <a:r>
              <a:rPr lang="ru-RU" dirty="0" err="1">
                <a:solidFill>
                  <a:schemeClr val="bg1"/>
                </a:solidFill>
              </a:rPr>
              <a:t>Квалиметрическое</a:t>
            </a:r>
            <a:r>
              <a:rPr lang="ru-RU" dirty="0">
                <a:solidFill>
                  <a:schemeClr val="bg1"/>
                </a:solidFill>
              </a:rPr>
              <a:t> обеспечение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II </a:t>
            </a:r>
            <a:r>
              <a:rPr lang="ru-RU" dirty="0">
                <a:solidFill>
                  <a:schemeClr val="bg1"/>
                </a:solidFill>
              </a:rPr>
              <a:t> блок - инструментальный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-16443"/>
            <a:ext cx="8229600" cy="9251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Квалиметрическое</a:t>
            </a:r>
            <a:r>
              <a:rPr lang="ru-RU" sz="2400" dirty="0" smtClean="0">
                <a:solidFill>
                  <a:schemeClr val="bg1"/>
                </a:solidFill>
              </a:rPr>
              <a:t> обеспечение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en-US" sz="2400" dirty="0" smtClean="0"/>
              <a:t>II </a:t>
            </a:r>
            <a:r>
              <a:rPr lang="ru-RU" sz="2400" dirty="0" smtClean="0"/>
              <a:t> блок - инструментальный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52740401"/>
              </p:ext>
            </p:extLst>
          </p:nvPr>
        </p:nvGraphicFramePr>
        <p:xfrm>
          <a:off x="251520" y="1340768"/>
          <a:ext cx="87129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393595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2400" b="1" dirty="0" smtClean="0"/>
              <a:t>III</a:t>
            </a:r>
            <a:r>
              <a:rPr lang="ru-RU" sz="2400" b="1" dirty="0" smtClean="0"/>
              <a:t> </a:t>
            </a:r>
            <a:r>
              <a:rPr lang="ru-RU" sz="2400" b="1" dirty="0"/>
              <a:t>блок </a:t>
            </a:r>
            <a:r>
              <a:rPr lang="ru-RU" sz="2400" b="1" dirty="0" smtClean="0"/>
              <a:t>– аналитический</a:t>
            </a:r>
            <a:r>
              <a:rPr lang="ru-RU" dirty="0" smtClean="0"/>
              <a:t>:</a:t>
            </a:r>
            <a:r>
              <a:rPr lang="en-US" dirty="0" smtClean="0"/>
              <a:t>  </a:t>
            </a:r>
            <a:r>
              <a:rPr lang="ru-RU" dirty="0" smtClean="0"/>
              <a:t>анализ результатов оценочных процедур и определение направлений совершенствования, улучшения качества ДПО (заседания кафедр,  Ученого совета  и др.)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8517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2000" b="1" dirty="0" smtClean="0"/>
              <a:t>IV</a:t>
            </a:r>
            <a:r>
              <a:rPr lang="ru-RU" sz="2000" b="1" dirty="0" smtClean="0"/>
              <a:t> </a:t>
            </a:r>
            <a:r>
              <a:rPr lang="ru-RU" sz="2000" b="1" dirty="0"/>
              <a:t>блок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деятельностно</a:t>
            </a:r>
            <a:r>
              <a:rPr lang="ru-RU" sz="2000" b="1" dirty="0" smtClean="0"/>
              <a:t>-преобразующий</a:t>
            </a:r>
            <a:r>
              <a:rPr lang="ru-RU" dirty="0" smtClean="0"/>
              <a:t>: практический выход результатов оценочных процедур в </a:t>
            </a:r>
            <a:r>
              <a:rPr lang="ru-RU" dirty="0"/>
              <a:t>процессе принятия </a:t>
            </a:r>
            <a:r>
              <a:rPr lang="ru-RU" dirty="0" smtClean="0"/>
              <a:t>управленческих решений в институте,</a:t>
            </a:r>
            <a:r>
              <a:rPr lang="ru-RU" dirty="0"/>
              <a:t> решений </a:t>
            </a:r>
            <a:r>
              <a:rPr lang="ru-RU" dirty="0" smtClean="0"/>
              <a:t>РУМО, корректировке и реализации ДПП и др.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4791"/>
            <a:ext cx="5698976" cy="3456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Этапы построения ВСОК </a:t>
            </a:r>
            <a:r>
              <a:rPr lang="ru-RU" sz="2400" b="1" dirty="0" smtClean="0">
                <a:solidFill>
                  <a:schemeClr val="bg1"/>
                </a:solidFill>
              </a:rPr>
              <a:t>ДПО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2595" y="918711"/>
            <a:ext cx="7944362" cy="5939289"/>
            <a:chOff x="0" y="0"/>
            <a:chExt cx="5829300" cy="57435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829300" cy="574357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480373"/>
              <a:ext cx="5690535" cy="23899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Осуществляется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ВСОК ДПО с использованием возможностей автоматизированных систем и информационных ресурсов Интернет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разных уровнях образовательного процесса: на уровне института, структурных подразделений, дополнительных профессиональных программ, процесса-взаимодействия преподавателя, слушателя и субъектно-личностный уровень), разработка системы корректирующих и предупреждающих действий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3332826"/>
              <a:ext cx="5690535" cy="18105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179705" algn="just">
                <a:spcAft>
                  <a:spcPts val="0"/>
                </a:spcAft>
              </a:pPr>
              <a:r>
                <a:rPr lang="ru-RU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5. О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рганизуются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проводятся внутренние аудиты,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самообследование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самоанализ; осуществляется интерпретация полученных результатов; определяются области для совершенствования,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улучшения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4020831" y="3886873"/>
            <a:ext cx="242316" cy="478231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03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471338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ВСОК ДПО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процесс установления профессорско-преподавательским составом и администрацией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 определенной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 свойств и характеристик учения, преподавания, а также условий и результатов образовательного процесса, определяющих способность соответствовать требованиям стандартов, регионального рынка труда, потребителей образовательных услуг.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71600" y="2276872"/>
            <a:ext cx="792088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Спасибо за внимание!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endParaRPr lang="ru-RU" dirty="0" smtClean="0"/>
          </a:p>
          <a:p>
            <a:pPr algn="r" eaLnBrk="1" hangingPunct="1"/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  <a:r>
              <a:rPr lang="en-US" sz="2400" dirty="0" smtClean="0"/>
              <a:t>kiro-46@mail.ru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238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5896"/>
            <a:ext cx="5698976" cy="3456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Этапы построения ВСОК </a:t>
            </a:r>
            <a:r>
              <a:rPr lang="ru-RU" sz="2400" b="1" dirty="0" smtClean="0">
                <a:solidFill>
                  <a:schemeClr val="bg1"/>
                </a:solidFill>
              </a:rPr>
              <a:t>ДПО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4" y="1386898"/>
            <a:ext cx="8292660" cy="1826077"/>
            <a:chOff x="-255568" y="-4169223"/>
            <a:chExt cx="6084869" cy="1881689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829300" cy="574357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-255568" y="-4169223"/>
              <a:ext cx="6084869" cy="188168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ru-RU" sz="2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Формальное</a:t>
              </a:r>
              <a:r>
                <a: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неформальное и </a:t>
              </a:r>
              <a:r>
                <a:rPr lang="ru-RU" sz="24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информальное</a:t>
              </a:r>
              <a:r>
                <a: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обучение </a:t>
              </a:r>
              <a:r>
                <a:rPr lang="ru-RU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ППС в области ВСОК ДПО </a:t>
              </a:r>
              <a:r>
                <a: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использованием возможностей автоматизированных систем и информационных ресурсов Интернет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Line 7"/>
            <p:cNvCxnSpPr/>
            <p:nvPr/>
          </p:nvCxnSpPr>
          <p:spPr bwMode="auto">
            <a:xfrm>
              <a:off x="2400538" y="714593"/>
              <a:ext cx="810" cy="114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Прямоугольник 23"/>
          <p:cNvSpPr/>
          <p:nvPr/>
        </p:nvSpPr>
        <p:spPr>
          <a:xfrm>
            <a:off x="189998" y="3212975"/>
            <a:ext cx="2384948" cy="280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indent="-285750"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smtClean="0"/>
              <a:t>Обучение </a:t>
            </a:r>
            <a:r>
              <a:rPr lang="ru-RU" sz="1600" dirty="0"/>
              <a:t>в ведущих  научных организациях России (РАО, ИУО РАО) по проблемам модернизации систем обеспечения качества,  управления качеством ДПО, оценки качества; освоение технологий оценки качества </a:t>
            </a:r>
            <a:r>
              <a:rPr lang="ru-RU" sz="1600" dirty="0" smtClean="0"/>
              <a:t>ДПО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66" y="3203987"/>
            <a:ext cx="2012474" cy="287578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607164" y="3212975"/>
            <a:ext cx="2557124" cy="2866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indent="-285750" algn="just">
              <a:buFont typeface="Arial" pitchFamily="34" charset="0"/>
              <a:buChar char="•"/>
            </a:pPr>
            <a:r>
              <a:rPr lang="ru-RU" sz="1600" dirty="0" smtClean="0"/>
              <a:t>Проектирование </a:t>
            </a:r>
            <a:r>
              <a:rPr lang="ru-RU" sz="1600" dirty="0"/>
              <a:t>и </a:t>
            </a:r>
            <a:r>
              <a:rPr lang="ru-RU" sz="1600" dirty="0" smtClean="0"/>
              <a:t>реализация  </a:t>
            </a:r>
            <a:r>
              <a:rPr lang="ru-RU" sz="1600" dirty="0"/>
              <a:t>интерактивных </a:t>
            </a:r>
            <a:r>
              <a:rPr lang="ru-RU" sz="1600" dirty="0" smtClean="0"/>
              <a:t>семинаров, в том числе </a:t>
            </a:r>
            <a:r>
              <a:rPr lang="ru-RU" sz="1600" b="1" dirty="0"/>
              <a:t>на основе использования современных цифровых </a:t>
            </a:r>
            <a:r>
              <a:rPr lang="ru-RU" sz="1600" b="1" dirty="0" smtClean="0"/>
              <a:t>технологий,</a:t>
            </a:r>
            <a:r>
              <a:rPr lang="ru-RU" sz="1600" dirty="0" smtClean="0"/>
              <a:t> по </a:t>
            </a:r>
            <a:r>
              <a:rPr lang="ru-RU" sz="1600" dirty="0"/>
              <a:t>вопросам СМК, </a:t>
            </a:r>
            <a:r>
              <a:rPr lang="ru-RU" sz="1600" dirty="0" smtClean="0"/>
              <a:t>ВСОК ДПО</a:t>
            </a:r>
            <a:r>
              <a:rPr lang="ru-RU" sz="1600" dirty="0"/>
              <a:t>, оценки планируемых результатов </a:t>
            </a:r>
            <a:r>
              <a:rPr lang="ru-RU" sz="1600" dirty="0" smtClean="0"/>
              <a:t> освоения ООП и др.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36296" y="3212975"/>
            <a:ext cx="1800200" cy="28667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2000" indent="-285750" algn="ctr">
              <a:buFont typeface="Arial" pitchFamily="34" charset="0"/>
              <a:buChar char="•"/>
            </a:pPr>
            <a:r>
              <a:rPr lang="ru-RU" sz="1600" dirty="0" smtClean="0"/>
              <a:t>Самообразование </a:t>
            </a:r>
            <a:r>
              <a:rPr lang="ru-RU" sz="1600" dirty="0"/>
              <a:t>и </a:t>
            </a:r>
            <a:r>
              <a:rPr lang="ru-RU" sz="1600" dirty="0" smtClean="0"/>
              <a:t>научно-исследователь-</a:t>
            </a:r>
            <a:r>
              <a:rPr lang="ru-RU" sz="1600" dirty="0" err="1" smtClean="0"/>
              <a:t>ская</a:t>
            </a:r>
            <a:r>
              <a:rPr lang="ru-RU" sz="1600" dirty="0" smtClean="0"/>
              <a:t> </a:t>
            </a:r>
            <a:r>
              <a:rPr lang="ru-RU" sz="1600" dirty="0"/>
              <a:t>деятельность по </a:t>
            </a:r>
            <a:r>
              <a:rPr lang="ru-RU" sz="1600" dirty="0" smtClean="0"/>
              <a:t>вопросам </a:t>
            </a:r>
            <a:r>
              <a:rPr lang="ru-RU" sz="1600" dirty="0"/>
              <a:t>создания СМК, ВСОК </a:t>
            </a:r>
            <a:r>
              <a:rPr lang="ru-RU" sz="1600" dirty="0" smtClean="0"/>
              <a:t>ДПО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53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5896"/>
            <a:ext cx="5698976" cy="3456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Этапы построения ВСОК </a:t>
            </a:r>
            <a:r>
              <a:rPr lang="ru-RU" sz="2400" b="1" dirty="0" smtClean="0">
                <a:solidFill>
                  <a:schemeClr val="bg1"/>
                </a:solidFill>
              </a:rPr>
              <a:t>ДПО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3271" y="74681"/>
            <a:ext cx="8772548" cy="2979471"/>
            <a:chOff x="-319580" y="-4321812"/>
            <a:chExt cx="6251571" cy="307020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829300" cy="574357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-319580" y="-4321812"/>
              <a:ext cx="6251571" cy="307020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С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бор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о профессиональных дефицитах,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затруднениях,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запросах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потребителей на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услуги; </a:t>
              </a:r>
              <a:r>
                <a: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 результатов оценочных </a:t>
              </a:r>
              <a:r>
                <a: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процедур (ГИА, ВПР, НИКО, НОКО, МСИКО,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исследований предметных и методических компетенций работников образовательных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организаций </a:t>
              </a:r>
              <a:r>
                <a: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др.) </a:t>
              </a:r>
              <a:r>
                <a:rPr 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системе </a:t>
              </a:r>
              <a:r>
                <a: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образования  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 </a:t>
              </a:r>
              <a:r>
                <a:rPr lang="ru-RU" sz="2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использованием информационных систем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Line 7"/>
            <p:cNvCxnSpPr/>
            <p:nvPr/>
          </p:nvCxnSpPr>
          <p:spPr bwMode="auto">
            <a:xfrm>
              <a:off x="2400538" y="714593"/>
              <a:ext cx="810" cy="114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" y="105177"/>
            <a:ext cx="9145016" cy="4101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6289" r="3973" b="20431"/>
          <a:stretch/>
        </p:blipFill>
        <p:spPr>
          <a:xfrm>
            <a:off x="47032" y="3140969"/>
            <a:ext cx="8905028" cy="33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13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Количество  </a:t>
            </a:r>
            <a:r>
              <a:rPr lang="ru-RU" sz="2400" b="1" dirty="0">
                <a:solidFill>
                  <a:schemeClr val="bg1"/>
                </a:solidFill>
              </a:rPr>
              <a:t>ДПП ПК,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разработанных </a:t>
            </a:r>
            <a:r>
              <a:rPr lang="ru-RU" sz="2400" b="1" dirty="0">
                <a:solidFill>
                  <a:schemeClr val="bg1"/>
                </a:solidFill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</a:rPr>
              <a:t> учетом результатов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диагностических процедур (шт.)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5421155"/>
              </p:ext>
            </p:extLst>
          </p:nvPr>
        </p:nvGraphicFramePr>
        <p:xfrm>
          <a:off x="107504" y="1484784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02927"/>
              </p:ext>
            </p:extLst>
          </p:nvPr>
        </p:nvGraphicFramePr>
        <p:xfrm>
          <a:off x="0" y="2333"/>
          <a:ext cx="9108504" cy="7056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32">
                  <a:extLst>
                    <a:ext uri="{9D8B030D-6E8A-4147-A177-3AD203B41FA5}">
                      <a16:colId xmlns:a16="http://schemas.microsoft.com/office/drawing/2014/main" val="1072572853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4082049749"/>
                    </a:ext>
                  </a:extLst>
                </a:gridCol>
              </a:tblGrid>
              <a:tr h="990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Адресное проектирование ДПП на основе  результатов  следующих оценочных процедур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Субъекты региональной системы образования и службы  </a:t>
                      </a:r>
                      <a:r>
                        <a:rPr lang="ru-RU" sz="1600" kern="1200" dirty="0">
                          <a:effectLst/>
                        </a:rPr>
                        <a:t>КИРО, </a:t>
                      </a:r>
                      <a:r>
                        <a:rPr lang="ru-RU" sz="1600" kern="1200" dirty="0" smtClean="0">
                          <a:effectLst/>
                        </a:rPr>
                        <a:t>участвующие в адресном  проектировании ДПП на основе результатов оценочных процедур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4219247550"/>
                  </a:ext>
                </a:extLst>
              </a:tr>
              <a:tr h="839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Мониторинга готовности общеобразовательных учреждений к реализации ФГОС НОО, ФГОС ООО, ФГОС НОО с ОВЗ и к введению ФГОС </a:t>
                      </a:r>
                      <a:r>
                        <a:rPr lang="ru-RU" sz="1600" kern="1200" dirty="0" smtClean="0">
                          <a:effectLst/>
                        </a:rPr>
                        <a:t>СОО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РМК, лаборатория </a:t>
                      </a:r>
                      <a:r>
                        <a:rPr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научно-методического сопровождения оценки качества </a:t>
                      </a: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образования (ОКО) ОГБУ ДПО КИРО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3647179875"/>
                  </a:ext>
                </a:extLst>
              </a:tr>
              <a:tr h="839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Анализа затруднений (профессиональных дефицитов) в профессиональной педагогической и управленческой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РМК, РУМО, кафедры ОГБУ ДПО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КИРО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1280420335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 Аттестации </a:t>
                      </a:r>
                      <a:r>
                        <a:rPr lang="ru-RU" sz="1600" kern="1200" dirty="0">
                          <a:effectLst/>
                        </a:rPr>
                        <a:t>педагогических кадров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Центр научно-методического сопровождения аттестации педагогических работников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976102473"/>
                  </a:ext>
                </a:extLst>
              </a:tr>
              <a:tr h="573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Анализа программ развития ОО, итогов конкурсов профессионального мастерства, </a:t>
                      </a:r>
                      <a:r>
                        <a:rPr lang="ru-RU" sz="1600" kern="1200" dirty="0" smtClean="0">
                          <a:effectLst/>
                        </a:rPr>
                        <a:t>анкетирования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Кафедры ОГБУ ДПО КИРО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1544040271"/>
                  </a:ext>
                </a:extLst>
              </a:tr>
              <a:tr h="595964"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Оценки </a:t>
                      </a:r>
                      <a:r>
                        <a:rPr lang="ru-RU" sz="1600" dirty="0" smtClean="0">
                          <a:effectLst/>
                        </a:rPr>
                        <a:t>4-х блоков профессиональных компетенций учителей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L="0" marR="16510" indent="449580" algn="just" defTabSz="914400" rtl="0" eaLnBrk="1" fontAlgn="auto" latinLnBrk="0" hangingPunct="1">
                        <a:lnSpc>
                          <a:spcPts val="152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Лаборатория научно-методического сопровождения оценки качества образования (ОКО), кафедры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786340156"/>
                  </a:ext>
                </a:extLst>
              </a:tr>
              <a:tr h="418210"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Оценочных процедур ГИА, ВПР, НИКО, </a:t>
                      </a:r>
                      <a:r>
                        <a:rPr lang="ru-RU" sz="1600" dirty="0" smtClean="0">
                          <a:effectLst/>
                        </a:rPr>
                        <a:t>МСИКО;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ИАЦ</a:t>
                      </a:r>
                      <a:r>
                        <a:rPr lang="ru-RU" sz="1400" baseline="0" dirty="0" smtClean="0">
                          <a:effectLst/>
                        </a:rPr>
                        <a:t> Курской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4083823616"/>
                  </a:ext>
                </a:extLst>
              </a:tr>
              <a:tr h="364061"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Анализа содержания  </a:t>
                      </a:r>
                      <a:r>
                        <a:rPr lang="ru-RU" sz="1600" dirty="0" err="1">
                          <a:effectLst/>
                        </a:rPr>
                        <a:t>КИМов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РУМО, кафедры ОГБУ ДПО КИРО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2441264390"/>
                  </a:ext>
                </a:extLst>
              </a:tr>
              <a:tr h="383229"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Отчеты членов предметных комиссий  (ОГЭ. ЕГЭ)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ИАЦ Курской области, РУМО, кафедры ОГБУ ДПО КИРО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1942414567"/>
                  </a:ext>
                </a:extLst>
              </a:tr>
              <a:tr h="364061"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Результатов олимпиад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РУМО,  Лаборатория </a:t>
                      </a: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smtClean="0">
                          <a:effectLst/>
                        </a:rPr>
                        <a:t>Интеллект» ОГБУ ДПО КИРО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2657347748"/>
                  </a:ext>
                </a:extLst>
              </a:tr>
              <a:tr h="707347">
                <a:tc>
                  <a:txBody>
                    <a:bodyPr/>
                    <a:lstStyle/>
                    <a:p>
                      <a:pPr marL="342900" marR="16510" lvl="0" indent="-342900" algn="just">
                        <a:lnSpc>
                          <a:spcPts val="152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  Опроса слушателей системы ДПО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tc>
                  <a:txBody>
                    <a:bodyPr/>
                    <a:lstStyle/>
                    <a:p>
                      <a:pPr marR="16510" indent="449580" algn="just">
                        <a:lnSpc>
                          <a:spcPts val="15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Лаборатория научно-методического сопровождения </a:t>
                      </a:r>
                      <a:r>
                        <a:rPr lang="ru-RU" sz="1400" dirty="0" smtClean="0">
                          <a:effectLst/>
                        </a:rPr>
                        <a:t>ОКО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86" marR="47186" marT="23593" marB="23593"/>
                </a:tc>
                <a:extLst>
                  <a:ext uri="{0D108BD9-81ED-4DB2-BD59-A6C34878D82A}">
                    <a16:rowId xmlns:a16="http://schemas.microsoft.com/office/drawing/2014/main" val="334900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6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5896"/>
            <a:ext cx="5698976" cy="3456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Этапы построения ВСОК </a:t>
            </a:r>
            <a:r>
              <a:rPr lang="ru-RU" sz="2400" b="1" dirty="0" smtClean="0">
                <a:solidFill>
                  <a:schemeClr val="bg1"/>
                </a:solidFill>
              </a:rPr>
              <a:t>ДПО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9484" y="813366"/>
            <a:ext cx="8748963" cy="2546158"/>
            <a:chOff x="-255568" y="-4169223"/>
            <a:chExt cx="6234764" cy="2623700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829300" cy="574357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-255568" y="-4169223"/>
              <a:ext cx="6234764" cy="262370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</a:t>
              </a:r>
              <a:r>
                <a:rPr lang="ru-RU" sz="2400" dirty="0"/>
                <a:t> </a:t>
              </a:r>
              <a:r>
                <a:rPr lang="ru-RU" sz="2400" dirty="0" smtClean="0"/>
                <a:t>Разработка </a:t>
              </a:r>
              <a:r>
                <a:rPr lang="ru-RU" sz="2400" dirty="0"/>
                <a:t>нормативного обеспечения ВСОК ДПО, критериев и показателей качества ДПО, технологической карты мониторинга качества ДПО, плана-графика ВСОК ДПО на конкретный календарный год, </a:t>
              </a:r>
              <a:r>
                <a:rPr lang="ru-RU" sz="2400" dirty="0" smtClean="0"/>
                <a:t> анализируется </a:t>
              </a:r>
              <a:r>
                <a:rPr lang="ru-RU" sz="2400" dirty="0"/>
                <a:t>существующая организационная </a:t>
              </a:r>
              <a:r>
                <a:rPr lang="ru-RU" sz="2400" dirty="0" smtClean="0"/>
                <a:t>структура и вносятся соответствующие изменения</a:t>
              </a:r>
              <a:endParaRPr lang="ru-RU" sz="2400" dirty="0"/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Line 7"/>
            <p:cNvCxnSpPr/>
            <p:nvPr/>
          </p:nvCxnSpPr>
          <p:spPr bwMode="auto">
            <a:xfrm>
              <a:off x="2400538" y="714593"/>
              <a:ext cx="810" cy="1140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4" y="3336667"/>
            <a:ext cx="2403718" cy="338272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34676"/>
            <a:ext cx="2398310" cy="3381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61" y="3295252"/>
            <a:ext cx="2426758" cy="34212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3" y="3324736"/>
            <a:ext cx="2400175" cy="33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688632" cy="99412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Квалиметрическое</a:t>
            </a:r>
            <a:r>
              <a:rPr lang="ru-RU" dirty="0" smtClean="0">
                <a:solidFill>
                  <a:schemeClr val="bg1"/>
                </a:solidFill>
              </a:rPr>
              <a:t> обеспечение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58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292139"/>
              </p:ext>
            </p:extLst>
          </p:nvPr>
        </p:nvGraphicFramePr>
        <p:xfrm>
          <a:off x="0" y="188640"/>
          <a:ext cx="9144000" cy="662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10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качества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 мониторинга системы повышения квалификации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мониторинга системы повышения квалификации педагогов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44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Повыше-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 на основе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-тики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профес-сиональ-ных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дефици-тов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повышения квалификации на основе диагностики профессиональных дефицитов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 профессиональных дефицитов и затруднений с использованием потенциала информационных систем федерального (ФИС ГИА и др.) и регионального (аттестация педагогических работников и др.) уровней.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количество реализованных ДПП ПК, разработанных на основе диагностики профессиональных дефицитов;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доля педагогических работников образовательных организаций Курской области, успешно завершивших освоение адресных ДПП ПК, разработанных на основе диагностики профессиональных дефицитов, в общей численности названной категории.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81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дополни-тельные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профес-сиональ-ные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повыше-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адресных дополнительных профессиональных программ повышения квалификации (далее – ДПП ПК) и (или) ДПП профессиональной переподготовки (далее –ПП)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учебно-методических комплексов,  в том числе и электронных учебно-методических комплексов,  рабочих программ структура которых соответствует действующей нормативной базе в сфере  дополнительного профессионального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образования;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соответствие содержания ДПП ПК, ДПП ПП выявленным профессиональным дефицитам (профессиональным затруднениям) педагогических работников и руководителей образовательных организаций;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внешней экспертизы и (или) профессионально-общественной аккредитации.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050928"/>
              </p:ext>
            </p:extLst>
          </p:nvPr>
        </p:nvGraphicFramePr>
        <p:xfrm>
          <a:off x="1" y="188640"/>
          <a:ext cx="9143999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7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10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качества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 мониторинга системы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мониторинга системы повышения квалификации педагогов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68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реализа-ции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ДПП ПК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условий реализации адресных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ДПП ПК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профессорско-преподавательского состава, реализующего ДПП ПК и (или) ДПП ПП  требованиям, указанным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организационно-педагогических условий, включающих использование современных интерактивных технологий обучения;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информационного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материально-технического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обеспечения;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сетевого взаимодействия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организациями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реализации ДПП, в том числе со стажировочными площадками.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12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 адресных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ДПП ПК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6449" marR="264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результатов освоения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ДПП ПК 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реализованных ДПП ПК, связанных с потребностями региона;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реализованных ДПП ПК, связанных со спецификой образовательных организаций;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доля педагогических работников образовательных организаций Курской области, успешно завершивших освоение адресных ДПП ПП и (или) ДПП ПК, от общего числа названной категории;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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педагогических работников образовательных организаций Курской области, давших положительную оценку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ДПО,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удовлетворённых  качеством ДПО, от общего числа названной категории;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результаты итоговой аттестации слушателей,  связанные с ликвидацией   профессионального дефицита (затруднений);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отсроченной диагностики результатов ДПО.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6324105</TotalTime>
  <Words>1079</Words>
  <Application>Microsoft Office PowerPoint</Application>
  <PresentationFormat>Экран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Тема Office</vt:lpstr>
      <vt:lpstr> </vt:lpstr>
      <vt:lpstr>Этапы построения ВСОК ДПО </vt:lpstr>
      <vt:lpstr>Этапы построения ВСОК ДПО </vt:lpstr>
      <vt:lpstr> Количество  ДПП ПК,  разработанных с  учетом результатов диагностических процедур (шт.)</vt:lpstr>
      <vt:lpstr>Презентация PowerPoint</vt:lpstr>
      <vt:lpstr>Этапы построения ВСОК ДПО </vt:lpstr>
      <vt:lpstr>Квалиметрическое обеспечение</vt:lpstr>
      <vt:lpstr>Презентация PowerPoint</vt:lpstr>
      <vt:lpstr>Презентация PowerPoint</vt:lpstr>
      <vt:lpstr>Квалиметрическое обеспечение II  блок - инструментальный</vt:lpstr>
      <vt:lpstr>Этапы построения ВСОК ДПО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Светлана Николаевна Белова</cp:lastModifiedBy>
  <cp:revision>245</cp:revision>
  <cp:lastPrinted>2019-04-10T06:06:44Z</cp:lastPrinted>
  <dcterms:created xsi:type="dcterms:W3CDTF">2016-08-18T10:26:06Z</dcterms:created>
  <dcterms:modified xsi:type="dcterms:W3CDTF">2019-12-26T13:26:23Z</dcterms:modified>
</cp:coreProperties>
</file>