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56" r:id="rId2"/>
    <p:sldId id="416" r:id="rId3"/>
    <p:sldId id="417" r:id="rId4"/>
    <p:sldId id="418" r:id="rId5"/>
    <p:sldId id="419" r:id="rId6"/>
    <p:sldId id="450" r:id="rId7"/>
    <p:sldId id="431" r:id="rId8"/>
    <p:sldId id="432" r:id="rId9"/>
    <p:sldId id="433" r:id="rId10"/>
    <p:sldId id="434" r:id="rId11"/>
    <p:sldId id="435" r:id="rId12"/>
    <p:sldId id="436" r:id="rId13"/>
    <p:sldId id="437" r:id="rId14"/>
    <p:sldId id="438" r:id="rId15"/>
    <p:sldId id="439" r:id="rId16"/>
    <p:sldId id="441" r:id="rId17"/>
    <p:sldId id="442" r:id="rId18"/>
    <p:sldId id="445" r:id="rId19"/>
    <p:sldId id="446" r:id="rId20"/>
    <p:sldId id="448" r:id="rId21"/>
    <p:sldId id="451" r:id="rId22"/>
    <p:sldId id="452" r:id="rId23"/>
    <p:sldId id="397" r:id="rId24"/>
    <p:sldId id="398" r:id="rId25"/>
    <p:sldId id="382" r:id="rId26"/>
    <p:sldId id="381" r:id="rId27"/>
    <p:sldId id="261" r:id="rId28"/>
    <p:sldId id="262" r:id="rId29"/>
    <p:sldId id="403" r:id="rId30"/>
    <p:sldId id="402" r:id="rId31"/>
    <p:sldId id="447" r:id="rId32"/>
    <p:sldId id="412" r:id="rId33"/>
    <p:sldId id="413" r:id="rId34"/>
    <p:sldId id="414" r:id="rId35"/>
    <p:sldId id="421" r:id="rId36"/>
    <p:sldId id="428" r:id="rId37"/>
    <p:sldId id="453" r:id="rId38"/>
    <p:sldId id="415" r:id="rId39"/>
    <p:sldId id="425" r:id="rId40"/>
    <p:sldId id="426" r:id="rId41"/>
    <p:sldId id="454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97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3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C12AD9-D9B5-4B23-8462-25D2F9EED1C8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84105CBE-5F50-4A8F-A15C-DD81B1E88EA4}">
      <dgm:prSet phldrT="[Текст]" custT="1"/>
      <dgm:spPr/>
      <dgm:t>
        <a:bodyPr/>
        <a:lstStyle/>
        <a:p>
          <a:r>
            <a:rPr lang="ru-RU" sz="2400" dirty="0" smtClean="0"/>
            <a:t>фундаментальность</a:t>
          </a:r>
          <a:endParaRPr lang="ru-RU" sz="2400" dirty="0"/>
        </a:p>
      </dgm:t>
    </dgm:pt>
    <dgm:pt modelId="{4E08B430-50D2-4EFC-BD3A-27E93A2E4144}" type="parTrans" cxnId="{30D5EDE6-F21F-4A31-9728-9D52802A8467}">
      <dgm:prSet/>
      <dgm:spPr/>
      <dgm:t>
        <a:bodyPr/>
        <a:lstStyle/>
        <a:p>
          <a:endParaRPr lang="ru-RU"/>
        </a:p>
      </dgm:t>
    </dgm:pt>
    <dgm:pt modelId="{A2878811-69EF-4A90-95A5-33211A2FC339}" type="sibTrans" cxnId="{30D5EDE6-F21F-4A31-9728-9D52802A8467}">
      <dgm:prSet/>
      <dgm:spPr/>
      <dgm:t>
        <a:bodyPr/>
        <a:lstStyle/>
        <a:p>
          <a:endParaRPr lang="ru-RU"/>
        </a:p>
      </dgm:t>
    </dgm:pt>
    <dgm:pt modelId="{45CE191B-8932-434E-9CF3-1BD032228F36}">
      <dgm:prSet phldrT="[Текст]"/>
      <dgm:spPr/>
      <dgm:t>
        <a:bodyPr/>
        <a:lstStyle/>
        <a:p>
          <a:r>
            <a:rPr lang="ru-RU" dirty="0" smtClean="0"/>
            <a:t>непрерывность</a:t>
          </a:r>
          <a:endParaRPr lang="ru-RU" dirty="0"/>
        </a:p>
      </dgm:t>
    </dgm:pt>
    <dgm:pt modelId="{5E73BF52-C391-4BFD-BE18-8A5A2348EB19}" type="parTrans" cxnId="{C1FA4AE9-FFEF-494E-9AB3-1AA47EAAD77F}">
      <dgm:prSet/>
      <dgm:spPr/>
      <dgm:t>
        <a:bodyPr/>
        <a:lstStyle/>
        <a:p>
          <a:endParaRPr lang="ru-RU"/>
        </a:p>
      </dgm:t>
    </dgm:pt>
    <dgm:pt modelId="{060E3FCC-F68D-4DB0-A62A-8D56C49D59F1}" type="sibTrans" cxnId="{C1FA4AE9-FFEF-494E-9AB3-1AA47EAAD77F}">
      <dgm:prSet/>
      <dgm:spPr/>
      <dgm:t>
        <a:bodyPr/>
        <a:lstStyle/>
        <a:p>
          <a:endParaRPr lang="ru-RU"/>
        </a:p>
      </dgm:t>
    </dgm:pt>
    <dgm:pt modelId="{5EAAFCDF-AAFB-48CE-947A-D3B64EB1AE6E}">
      <dgm:prSet phldrT="[Текст]"/>
      <dgm:spPr/>
      <dgm:t>
        <a:bodyPr/>
        <a:lstStyle/>
        <a:p>
          <a:r>
            <a:rPr lang="ru-RU" dirty="0" smtClean="0"/>
            <a:t>обязательность</a:t>
          </a:r>
          <a:endParaRPr lang="ru-RU" dirty="0"/>
        </a:p>
      </dgm:t>
    </dgm:pt>
    <dgm:pt modelId="{5644D06D-84A4-48DD-B15C-920D15D43471}" type="parTrans" cxnId="{5661A7A6-4FCC-4341-8C1F-164F9488B559}">
      <dgm:prSet/>
      <dgm:spPr/>
      <dgm:t>
        <a:bodyPr/>
        <a:lstStyle/>
        <a:p>
          <a:endParaRPr lang="ru-RU"/>
        </a:p>
      </dgm:t>
    </dgm:pt>
    <dgm:pt modelId="{9AEBEEAB-11F9-4758-98CB-525F91C88F19}" type="sibTrans" cxnId="{5661A7A6-4FCC-4341-8C1F-164F9488B559}">
      <dgm:prSet/>
      <dgm:spPr/>
      <dgm:t>
        <a:bodyPr/>
        <a:lstStyle/>
        <a:p>
          <a:endParaRPr lang="ru-RU"/>
        </a:p>
      </dgm:t>
    </dgm:pt>
    <dgm:pt modelId="{68B76999-656F-473E-9263-1E40B2EB093E}" type="pres">
      <dgm:prSet presAssocID="{8DC12AD9-D9B5-4B23-8462-25D2F9EED1C8}" presName="linearFlow" presStyleCnt="0">
        <dgm:presLayoutVars>
          <dgm:dir/>
          <dgm:resizeHandles val="exact"/>
        </dgm:presLayoutVars>
      </dgm:prSet>
      <dgm:spPr/>
    </dgm:pt>
    <dgm:pt modelId="{ADECCF00-7080-4568-BEEA-A4153E5CEF98}" type="pres">
      <dgm:prSet presAssocID="{84105CBE-5F50-4A8F-A15C-DD81B1E88EA4}" presName="composite" presStyleCnt="0"/>
      <dgm:spPr/>
    </dgm:pt>
    <dgm:pt modelId="{352853CA-AA14-4D42-B7B6-DF2A74D3EF23}" type="pres">
      <dgm:prSet presAssocID="{84105CBE-5F50-4A8F-A15C-DD81B1E88EA4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EEB8C816-2A49-4D17-8E51-89931AE4433E}" type="pres">
      <dgm:prSet presAssocID="{84105CBE-5F50-4A8F-A15C-DD81B1E88EA4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8A567A-5E83-4493-B04A-BEC6C5EBF52F}" type="pres">
      <dgm:prSet presAssocID="{A2878811-69EF-4A90-95A5-33211A2FC339}" presName="spacing" presStyleCnt="0"/>
      <dgm:spPr/>
    </dgm:pt>
    <dgm:pt modelId="{66089ACD-A5D4-4056-BC99-6838F2238293}" type="pres">
      <dgm:prSet presAssocID="{45CE191B-8932-434E-9CF3-1BD032228F36}" presName="composite" presStyleCnt="0"/>
      <dgm:spPr/>
    </dgm:pt>
    <dgm:pt modelId="{8BBBEBE8-981E-4E90-B126-205736D9A670}" type="pres">
      <dgm:prSet presAssocID="{45CE191B-8932-434E-9CF3-1BD032228F36}" presName="imgShp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EC820D37-40C3-4108-BD5C-A74E6C3AB7E8}" type="pres">
      <dgm:prSet presAssocID="{45CE191B-8932-434E-9CF3-1BD032228F36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A447CA-74A9-4259-9893-F42FA446E332}" type="pres">
      <dgm:prSet presAssocID="{060E3FCC-F68D-4DB0-A62A-8D56C49D59F1}" presName="spacing" presStyleCnt="0"/>
      <dgm:spPr/>
    </dgm:pt>
    <dgm:pt modelId="{3EF17CAC-45C5-43A0-87A8-B45211DDE11D}" type="pres">
      <dgm:prSet presAssocID="{5EAAFCDF-AAFB-48CE-947A-D3B64EB1AE6E}" presName="composite" presStyleCnt="0"/>
      <dgm:spPr/>
    </dgm:pt>
    <dgm:pt modelId="{67545748-FB4E-45F4-98A5-2967E9BBB20F}" type="pres">
      <dgm:prSet presAssocID="{5EAAFCDF-AAFB-48CE-947A-D3B64EB1AE6E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FFD8FBAE-9352-4D43-85AA-5A1604CD4D2B}" type="pres">
      <dgm:prSet presAssocID="{5EAAFCDF-AAFB-48CE-947A-D3B64EB1AE6E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48AE2-20D1-4FBB-90E7-F5947B963D27}" type="presOf" srcId="{8DC12AD9-D9B5-4B23-8462-25D2F9EED1C8}" destId="{68B76999-656F-473E-9263-1E40B2EB093E}" srcOrd="0" destOrd="0" presId="urn:microsoft.com/office/officeart/2005/8/layout/vList3"/>
    <dgm:cxn modelId="{AFDF9D0D-D95B-4476-8CC5-36538CF06071}" type="presOf" srcId="{45CE191B-8932-434E-9CF3-1BD032228F36}" destId="{EC820D37-40C3-4108-BD5C-A74E6C3AB7E8}" srcOrd="0" destOrd="0" presId="urn:microsoft.com/office/officeart/2005/8/layout/vList3"/>
    <dgm:cxn modelId="{85CA1CD5-BAC4-4513-9860-E450B3DC71BE}" type="presOf" srcId="{84105CBE-5F50-4A8F-A15C-DD81B1E88EA4}" destId="{EEB8C816-2A49-4D17-8E51-89931AE4433E}" srcOrd="0" destOrd="0" presId="urn:microsoft.com/office/officeart/2005/8/layout/vList3"/>
    <dgm:cxn modelId="{30D5EDE6-F21F-4A31-9728-9D52802A8467}" srcId="{8DC12AD9-D9B5-4B23-8462-25D2F9EED1C8}" destId="{84105CBE-5F50-4A8F-A15C-DD81B1E88EA4}" srcOrd="0" destOrd="0" parTransId="{4E08B430-50D2-4EFC-BD3A-27E93A2E4144}" sibTransId="{A2878811-69EF-4A90-95A5-33211A2FC339}"/>
    <dgm:cxn modelId="{5661A7A6-4FCC-4341-8C1F-164F9488B559}" srcId="{8DC12AD9-D9B5-4B23-8462-25D2F9EED1C8}" destId="{5EAAFCDF-AAFB-48CE-947A-D3B64EB1AE6E}" srcOrd="2" destOrd="0" parTransId="{5644D06D-84A4-48DD-B15C-920D15D43471}" sibTransId="{9AEBEEAB-11F9-4758-98CB-525F91C88F19}"/>
    <dgm:cxn modelId="{C1FA4AE9-FFEF-494E-9AB3-1AA47EAAD77F}" srcId="{8DC12AD9-D9B5-4B23-8462-25D2F9EED1C8}" destId="{45CE191B-8932-434E-9CF3-1BD032228F36}" srcOrd="1" destOrd="0" parTransId="{5E73BF52-C391-4BFD-BE18-8A5A2348EB19}" sibTransId="{060E3FCC-F68D-4DB0-A62A-8D56C49D59F1}"/>
    <dgm:cxn modelId="{AC776CF2-CCD1-4326-A680-62EFB063BDEA}" type="presOf" srcId="{5EAAFCDF-AAFB-48CE-947A-D3B64EB1AE6E}" destId="{FFD8FBAE-9352-4D43-85AA-5A1604CD4D2B}" srcOrd="0" destOrd="0" presId="urn:microsoft.com/office/officeart/2005/8/layout/vList3"/>
    <dgm:cxn modelId="{89415AAF-C2C3-4254-883E-CD20ADBBADAA}" type="presParOf" srcId="{68B76999-656F-473E-9263-1E40B2EB093E}" destId="{ADECCF00-7080-4568-BEEA-A4153E5CEF98}" srcOrd="0" destOrd="0" presId="urn:microsoft.com/office/officeart/2005/8/layout/vList3"/>
    <dgm:cxn modelId="{89B700CE-32DC-4EDB-B4E9-132CC57A90EC}" type="presParOf" srcId="{ADECCF00-7080-4568-BEEA-A4153E5CEF98}" destId="{352853CA-AA14-4D42-B7B6-DF2A74D3EF23}" srcOrd="0" destOrd="0" presId="urn:microsoft.com/office/officeart/2005/8/layout/vList3"/>
    <dgm:cxn modelId="{B081694D-17D8-4628-B344-F46750CD1C4E}" type="presParOf" srcId="{ADECCF00-7080-4568-BEEA-A4153E5CEF98}" destId="{EEB8C816-2A49-4D17-8E51-89931AE4433E}" srcOrd="1" destOrd="0" presId="urn:microsoft.com/office/officeart/2005/8/layout/vList3"/>
    <dgm:cxn modelId="{3C9DB2DF-2788-4BF3-85C8-EB31553266D0}" type="presParOf" srcId="{68B76999-656F-473E-9263-1E40B2EB093E}" destId="{878A567A-5E83-4493-B04A-BEC6C5EBF52F}" srcOrd="1" destOrd="0" presId="urn:microsoft.com/office/officeart/2005/8/layout/vList3"/>
    <dgm:cxn modelId="{F475FEC9-5BB5-49AE-B74C-D6051E4323DF}" type="presParOf" srcId="{68B76999-656F-473E-9263-1E40B2EB093E}" destId="{66089ACD-A5D4-4056-BC99-6838F2238293}" srcOrd="2" destOrd="0" presId="urn:microsoft.com/office/officeart/2005/8/layout/vList3"/>
    <dgm:cxn modelId="{F4E0AF03-9B6F-42FC-A75E-1EB9178360EA}" type="presParOf" srcId="{66089ACD-A5D4-4056-BC99-6838F2238293}" destId="{8BBBEBE8-981E-4E90-B126-205736D9A670}" srcOrd="0" destOrd="0" presId="urn:microsoft.com/office/officeart/2005/8/layout/vList3"/>
    <dgm:cxn modelId="{6C99AA78-0BCF-4E3A-9D71-E18CDE61B30D}" type="presParOf" srcId="{66089ACD-A5D4-4056-BC99-6838F2238293}" destId="{EC820D37-40C3-4108-BD5C-A74E6C3AB7E8}" srcOrd="1" destOrd="0" presId="urn:microsoft.com/office/officeart/2005/8/layout/vList3"/>
    <dgm:cxn modelId="{E831E469-74DD-47B5-A0BB-7F111A08A843}" type="presParOf" srcId="{68B76999-656F-473E-9263-1E40B2EB093E}" destId="{03A447CA-74A9-4259-9893-F42FA446E332}" srcOrd="3" destOrd="0" presId="urn:microsoft.com/office/officeart/2005/8/layout/vList3"/>
    <dgm:cxn modelId="{1F28D158-5D29-4EC2-B9AD-BD30D3193B05}" type="presParOf" srcId="{68B76999-656F-473E-9263-1E40B2EB093E}" destId="{3EF17CAC-45C5-43A0-87A8-B45211DDE11D}" srcOrd="4" destOrd="0" presId="urn:microsoft.com/office/officeart/2005/8/layout/vList3"/>
    <dgm:cxn modelId="{724F4BCA-2BA4-4251-A21A-FCFDF0C494D3}" type="presParOf" srcId="{3EF17CAC-45C5-43A0-87A8-B45211DDE11D}" destId="{67545748-FB4E-45F4-98A5-2967E9BBB20F}" srcOrd="0" destOrd="0" presId="urn:microsoft.com/office/officeart/2005/8/layout/vList3"/>
    <dgm:cxn modelId="{210CBA08-5018-4016-9E92-40D3355415B6}" type="presParOf" srcId="{3EF17CAC-45C5-43A0-87A8-B45211DDE11D}" destId="{FFD8FBAE-9352-4D43-85AA-5A1604CD4D2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548094-BE0D-4BA3-ADD2-6AC618E2B194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3F1C76-0C97-4A0C-BB30-6F518956F206}">
      <dgm:prSet phldrT="[Текст]" custT="1"/>
      <dgm:spPr/>
      <dgm:t>
        <a:bodyPr/>
        <a:lstStyle/>
        <a:p>
          <a:r>
            <a:rPr lang="ru-RU" sz="3600" dirty="0" smtClean="0"/>
            <a:t>Цифровые навыки</a:t>
          </a:r>
          <a:endParaRPr lang="ru-RU" sz="3600" dirty="0"/>
        </a:p>
      </dgm:t>
    </dgm:pt>
    <dgm:pt modelId="{4CC5252D-ADFD-4531-A1FA-3DA7CA558041}" type="parTrans" cxnId="{ECE79A25-4048-4234-BE88-B2F6119FAE5E}">
      <dgm:prSet/>
      <dgm:spPr/>
      <dgm:t>
        <a:bodyPr/>
        <a:lstStyle/>
        <a:p>
          <a:endParaRPr lang="ru-RU"/>
        </a:p>
      </dgm:t>
    </dgm:pt>
    <dgm:pt modelId="{BF045B9E-C69E-4300-82E2-030EB9E883EC}" type="sibTrans" cxnId="{ECE79A25-4048-4234-BE88-B2F6119FAE5E}">
      <dgm:prSet/>
      <dgm:spPr/>
      <dgm:t>
        <a:bodyPr/>
        <a:lstStyle/>
        <a:p>
          <a:endParaRPr lang="ru-RU"/>
        </a:p>
      </dgm:t>
    </dgm:pt>
    <dgm:pt modelId="{E5005AF0-9AC5-4413-92C5-6E71A611BCEE}">
      <dgm:prSet phldrT="[Текст]"/>
      <dgm:spPr/>
      <dgm:t>
        <a:bodyPr/>
        <a:lstStyle/>
        <a:p>
          <a:r>
            <a:rPr lang="ru-RU" dirty="0" smtClean="0"/>
            <a:t>профессиональные</a:t>
          </a:r>
          <a:endParaRPr lang="ru-RU" dirty="0"/>
        </a:p>
      </dgm:t>
    </dgm:pt>
    <dgm:pt modelId="{92AFFA92-2E82-47AD-9554-21C32C2CD3B7}" type="parTrans" cxnId="{1E4D5974-090D-429E-B97E-99A959D4BE95}">
      <dgm:prSet/>
      <dgm:spPr/>
      <dgm:t>
        <a:bodyPr/>
        <a:lstStyle/>
        <a:p>
          <a:endParaRPr lang="ru-RU"/>
        </a:p>
      </dgm:t>
    </dgm:pt>
    <dgm:pt modelId="{236D83E1-0C04-428D-8E79-AC13A1C21D47}" type="sibTrans" cxnId="{1E4D5974-090D-429E-B97E-99A959D4BE95}">
      <dgm:prSet/>
      <dgm:spPr/>
      <dgm:t>
        <a:bodyPr/>
        <a:lstStyle/>
        <a:p>
          <a:endParaRPr lang="ru-RU"/>
        </a:p>
      </dgm:t>
    </dgm:pt>
    <dgm:pt modelId="{253191EC-50C0-4E74-BAD0-6CE10825915F}">
      <dgm:prSet phldrT="[Текст]"/>
      <dgm:spPr/>
      <dgm:t>
        <a:bodyPr/>
        <a:lstStyle/>
        <a:p>
          <a:r>
            <a:rPr lang="ru-RU" dirty="0" smtClean="0"/>
            <a:t>пользовательские</a:t>
          </a:r>
          <a:endParaRPr lang="ru-RU" dirty="0"/>
        </a:p>
      </dgm:t>
    </dgm:pt>
    <dgm:pt modelId="{EE28DD0C-7DE6-4593-9D23-E11F543D262F}" type="parTrans" cxnId="{96BF3E8B-7447-4722-9A9D-BDD6A464538B}">
      <dgm:prSet/>
      <dgm:spPr/>
      <dgm:t>
        <a:bodyPr/>
        <a:lstStyle/>
        <a:p>
          <a:endParaRPr lang="ru-RU"/>
        </a:p>
      </dgm:t>
    </dgm:pt>
    <dgm:pt modelId="{6EFEB1E9-978C-4A05-BE4A-77892B4986A2}" type="sibTrans" cxnId="{96BF3E8B-7447-4722-9A9D-BDD6A464538B}">
      <dgm:prSet/>
      <dgm:spPr/>
      <dgm:t>
        <a:bodyPr/>
        <a:lstStyle/>
        <a:p>
          <a:endParaRPr lang="ru-RU"/>
        </a:p>
      </dgm:t>
    </dgm:pt>
    <dgm:pt modelId="{D190B151-BD63-4585-A61F-F5AD676D7560}">
      <dgm:prSet/>
      <dgm:spPr/>
      <dgm:t>
        <a:bodyPr/>
        <a:lstStyle/>
        <a:p>
          <a:r>
            <a:rPr lang="ru-RU" dirty="0" smtClean="0"/>
            <a:t>базовые</a:t>
          </a:r>
          <a:endParaRPr lang="ru-RU" dirty="0"/>
        </a:p>
      </dgm:t>
    </dgm:pt>
    <dgm:pt modelId="{96C85CD5-48FD-463A-9E91-C7D8AAB63B37}" type="parTrans" cxnId="{E4E0B527-E04D-4D78-9773-EDE2FCD94877}">
      <dgm:prSet/>
      <dgm:spPr/>
      <dgm:t>
        <a:bodyPr/>
        <a:lstStyle/>
        <a:p>
          <a:endParaRPr lang="ru-RU"/>
        </a:p>
      </dgm:t>
    </dgm:pt>
    <dgm:pt modelId="{D7764314-744B-493A-84AA-EE04962D4CB0}" type="sibTrans" cxnId="{E4E0B527-E04D-4D78-9773-EDE2FCD94877}">
      <dgm:prSet/>
      <dgm:spPr/>
      <dgm:t>
        <a:bodyPr/>
        <a:lstStyle/>
        <a:p>
          <a:endParaRPr lang="ru-RU"/>
        </a:p>
      </dgm:t>
    </dgm:pt>
    <dgm:pt modelId="{A53BF7DD-FF7A-48AF-B3EA-3D5337A748F5}">
      <dgm:prSet/>
      <dgm:spPr/>
      <dgm:t>
        <a:bodyPr/>
        <a:lstStyle/>
        <a:p>
          <a:r>
            <a:rPr lang="ru-RU" dirty="0" smtClean="0"/>
            <a:t>продвинутые</a:t>
          </a:r>
          <a:endParaRPr lang="ru-RU" dirty="0"/>
        </a:p>
      </dgm:t>
    </dgm:pt>
    <dgm:pt modelId="{AD77C315-A37E-4A74-95F5-4D43F957880F}" type="parTrans" cxnId="{8C147941-9890-4909-9544-D3460CFD4D52}">
      <dgm:prSet/>
      <dgm:spPr/>
      <dgm:t>
        <a:bodyPr/>
        <a:lstStyle/>
        <a:p>
          <a:endParaRPr lang="ru-RU"/>
        </a:p>
      </dgm:t>
    </dgm:pt>
    <dgm:pt modelId="{0B60C591-8BE3-4B6C-BF7F-411297E74CBA}" type="sibTrans" cxnId="{8C147941-9890-4909-9544-D3460CFD4D52}">
      <dgm:prSet/>
      <dgm:spPr/>
      <dgm:t>
        <a:bodyPr/>
        <a:lstStyle/>
        <a:p>
          <a:endParaRPr lang="ru-RU"/>
        </a:p>
      </dgm:t>
    </dgm:pt>
    <dgm:pt modelId="{62ACA99D-EC6F-4B4A-B4BA-695B713227E0}" type="pres">
      <dgm:prSet presAssocID="{85548094-BE0D-4BA3-ADD2-6AC618E2B19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57E2DD8-5192-4366-A00C-3E52E1CD5EB2}" type="pres">
      <dgm:prSet presAssocID="{183F1C76-0C97-4A0C-BB30-6F518956F206}" presName="hierRoot1" presStyleCnt="0">
        <dgm:presLayoutVars>
          <dgm:hierBranch val="init"/>
        </dgm:presLayoutVars>
      </dgm:prSet>
      <dgm:spPr/>
    </dgm:pt>
    <dgm:pt modelId="{3592B888-704F-4C96-84BC-E306438C17E2}" type="pres">
      <dgm:prSet presAssocID="{183F1C76-0C97-4A0C-BB30-6F518956F206}" presName="rootComposite1" presStyleCnt="0"/>
      <dgm:spPr/>
    </dgm:pt>
    <dgm:pt modelId="{12B04D01-7B8E-467B-AE6E-665D8296283E}" type="pres">
      <dgm:prSet presAssocID="{183F1C76-0C97-4A0C-BB30-6F518956F206}" presName="rootText1" presStyleLbl="node0" presStyleIdx="0" presStyleCnt="1" custScaleX="156707" custScaleY="460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2A1E61-7C2B-4E5B-9FB1-5B674AE9C777}" type="pres">
      <dgm:prSet presAssocID="{183F1C76-0C97-4A0C-BB30-6F518956F206}" presName="rootConnector1" presStyleLbl="node1" presStyleIdx="0" presStyleCnt="0"/>
      <dgm:spPr/>
      <dgm:t>
        <a:bodyPr/>
        <a:lstStyle/>
        <a:p>
          <a:endParaRPr lang="ru-RU"/>
        </a:p>
      </dgm:t>
    </dgm:pt>
    <dgm:pt modelId="{24EBF7DB-9690-4535-9169-DA2906057ECC}" type="pres">
      <dgm:prSet presAssocID="{183F1C76-0C97-4A0C-BB30-6F518956F206}" presName="hierChild2" presStyleCnt="0"/>
      <dgm:spPr/>
    </dgm:pt>
    <dgm:pt modelId="{8392518B-4924-421D-AB5A-720E328D23BD}" type="pres">
      <dgm:prSet presAssocID="{92AFFA92-2E82-47AD-9554-21C32C2CD3B7}" presName="Name37" presStyleLbl="parChTrans1D2" presStyleIdx="0" presStyleCnt="2"/>
      <dgm:spPr/>
      <dgm:t>
        <a:bodyPr/>
        <a:lstStyle/>
        <a:p>
          <a:endParaRPr lang="ru-RU"/>
        </a:p>
      </dgm:t>
    </dgm:pt>
    <dgm:pt modelId="{B41580CB-05B5-4671-833C-9FE762D89D53}" type="pres">
      <dgm:prSet presAssocID="{E5005AF0-9AC5-4413-92C5-6E71A611BCEE}" presName="hierRoot2" presStyleCnt="0">
        <dgm:presLayoutVars>
          <dgm:hierBranch val="init"/>
        </dgm:presLayoutVars>
      </dgm:prSet>
      <dgm:spPr/>
    </dgm:pt>
    <dgm:pt modelId="{E0AC04FD-9B03-4C25-9AD1-FEBD1DC00005}" type="pres">
      <dgm:prSet presAssocID="{E5005AF0-9AC5-4413-92C5-6E71A611BCEE}" presName="rootComposite" presStyleCnt="0"/>
      <dgm:spPr/>
    </dgm:pt>
    <dgm:pt modelId="{4CC0C6A6-8826-4F84-9124-1BF2D12F5964}" type="pres">
      <dgm:prSet presAssocID="{E5005AF0-9AC5-4413-92C5-6E71A611BCEE}" presName="rootText" presStyleLbl="node2" presStyleIdx="0" presStyleCnt="2" custScaleY="477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94EDF6D-B272-4AF4-AD16-247BED68A65F}" type="pres">
      <dgm:prSet presAssocID="{E5005AF0-9AC5-4413-92C5-6E71A611BCEE}" presName="rootConnector" presStyleLbl="node2" presStyleIdx="0" presStyleCnt="2"/>
      <dgm:spPr/>
      <dgm:t>
        <a:bodyPr/>
        <a:lstStyle/>
        <a:p>
          <a:endParaRPr lang="ru-RU"/>
        </a:p>
      </dgm:t>
    </dgm:pt>
    <dgm:pt modelId="{467C0E9E-0977-4DB3-B67C-20A01F0E14CB}" type="pres">
      <dgm:prSet presAssocID="{E5005AF0-9AC5-4413-92C5-6E71A611BCEE}" presName="hierChild4" presStyleCnt="0"/>
      <dgm:spPr/>
    </dgm:pt>
    <dgm:pt modelId="{6CC2B2DB-2558-4A13-BC3F-AB892A0EE197}" type="pres">
      <dgm:prSet presAssocID="{E5005AF0-9AC5-4413-92C5-6E71A611BCEE}" presName="hierChild5" presStyleCnt="0"/>
      <dgm:spPr/>
    </dgm:pt>
    <dgm:pt modelId="{DE641C1F-2D73-46B2-B361-2464DE6ECE8A}" type="pres">
      <dgm:prSet presAssocID="{EE28DD0C-7DE6-4593-9D23-E11F543D262F}" presName="Name37" presStyleLbl="parChTrans1D2" presStyleIdx="1" presStyleCnt="2"/>
      <dgm:spPr/>
      <dgm:t>
        <a:bodyPr/>
        <a:lstStyle/>
        <a:p>
          <a:endParaRPr lang="ru-RU"/>
        </a:p>
      </dgm:t>
    </dgm:pt>
    <dgm:pt modelId="{1608754F-350D-452D-9F53-33A57CFD778A}" type="pres">
      <dgm:prSet presAssocID="{253191EC-50C0-4E74-BAD0-6CE10825915F}" presName="hierRoot2" presStyleCnt="0">
        <dgm:presLayoutVars>
          <dgm:hierBranch/>
        </dgm:presLayoutVars>
      </dgm:prSet>
      <dgm:spPr/>
    </dgm:pt>
    <dgm:pt modelId="{F9ABBE07-76F2-4224-A803-00D64109CEC6}" type="pres">
      <dgm:prSet presAssocID="{253191EC-50C0-4E74-BAD0-6CE10825915F}" presName="rootComposite" presStyleCnt="0"/>
      <dgm:spPr/>
    </dgm:pt>
    <dgm:pt modelId="{456B6200-E248-4C49-BD91-475CEDC5AC8D}" type="pres">
      <dgm:prSet presAssocID="{253191EC-50C0-4E74-BAD0-6CE10825915F}" presName="rootText" presStyleLbl="node2" presStyleIdx="1" presStyleCnt="2" custScaleY="477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2AD2D5E-7655-4EBA-A1F6-CBA179D6F0AF}" type="pres">
      <dgm:prSet presAssocID="{253191EC-50C0-4E74-BAD0-6CE10825915F}" presName="rootConnector" presStyleLbl="node2" presStyleIdx="1" presStyleCnt="2"/>
      <dgm:spPr/>
      <dgm:t>
        <a:bodyPr/>
        <a:lstStyle/>
        <a:p>
          <a:endParaRPr lang="ru-RU"/>
        </a:p>
      </dgm:t>
    </dgm:pt>
    <dgm:pt modelId="{8587DB2C-3BD1-4393-9AF3-56FD1A6490FB}" type="pres">
      <dgm:prSet presAssocID="{253191EC-50C0-4E74-BAD0-6CE10825915F}" presName="hierChild4" presStyleCnt="0"/>
      <dgm:spPr/>
    </dgm:pt>
    <dgm:pt modelId="{FC44C3D7-FFA0-40F8-9289-BADAE7AFFD7D}" type="pres">
      <dgm:prSet presAssocID="{96C85CD5-48FD-463A-9E91-C7D8AAB63B37}" presName="Name35" presStyleLbl="parChTrans1D3" presStyleIdx="0" presStyleCnt="2"/>
      <dgm:spPr/>
    </dgm:pt>
    <dgm:pt modelId="{C6DE54F7-20CC-4F00-9014-E2C491AEDA30}" type="pres">
      <dgm:prSet presAssocID="{D190B151-BD63-4585-A61F-F5AD676D7560}" presName="hierRoot2" presStyleCnt="0">
        <dgm:presLayoutVars>
          <dgm:hierBranch val="init"/>
        </dgm:presLayoutVars>
      </dgm:prSet>
      <dgm:spPr/>
    </dgm:pt>
    <dgm:pt modelId="{1283690F-59AC-43E4-993F-FADCC7BE4C82}" type="pres">
      <dgm:prSet presAssocID="{D190B151-BD63-4585-A61F-F5AD676D7560}" presName="rootComposite" presStyleCnt="0"/>
      <dgm:spPr/>
    </dgm:pt>
    <dgm:pt modelId="{596C8172-C8A7-4909-ABFA-88C60F100EA2}" type="pres">
      <dgm:prSet presAssocID="{D190B151-BD63-4585-A61F-F5AD676D7560}" presName="rootText" presStyleLbl="node3" presStyleIdx="0" presStyleCnt="2" custScaleY="33989">
        <dgm:presLayoutVars>
          <dgm:chPref val="3"/>
        </dgm:presLayoutVars>
      </dgm:prSet>
      <dgm:spPr/>
    </dgm:pt>
    <dgm:pt modelId="{2496BAF7-7E2A-439B-BAFE-35FBD4FAFC3B}" type="pres">
      <dgm:prSet presAssocID="{D190B151-BD63-4585-A61F-F5AD676D7560}" presName="rootConnector" presStyleLbl="node3" presStyleIdx="0" presStyleCnt="2"/>
      <dgm:spPr/>
    </dgm:pt>
    <dgm:pt modelId="{214BB488-AB2C-4DDE-AB72-D74756967B22}" type="pres">
      <dgm:prSet presAssocID="{D190B151-BD63-4585-A61F-F5AD676D7560}" presName="hierChild4" presStyleCnt="0"/>
      <dgm:spPr/>
    </dgm:pt>
    <dgm:pt modelId="{37A8A1EC-C981-4023-9E7D-93F8DE1BF3EF}" type="pres">
      <dgm:prSet presAssocID="{D190B151-BD63-4585-A61F-F5AD676D7560}" presName="hierChild5" presStyleCnt="0"/>
      <dgm:spPr/>
    </dgm:pt>
    <dgm:pt modelId="{8C246395-4977-4CF4-9E4D-BBA187AC4CBF}" type="pres">
      <dgm:prSet presAssocID="{AD77C315-A37E-4A74-95F5-4D43F957880F}" presName="Name35" presStyleLbl="parChTrans1D3" presStyleIdx="1" presStyleCnt="2"/>
      <dgm:spPr/>
    </dgm:pt>
    <dgm:pt modelId="{1902D184-6059-4528-B3D4-386241AD9A98}" type="pres">
      <dgm:prSet presAssocID="{A53BF7DD-FF7A-48AF-B3EA-3D5337A748F5}" presName="hierRoot2" presStyleCnt="0">
        <dgm:presLayoutVars>
          <dgm:hierBranch val="init"/>
        </dgm:presLayoutVars>
      </dgm:prSet>
      <dgm:spPr/>
    </dgm:pt>
    <dgm:pt modelId="{5BEE339E-394E-4745-8F19-7FA4517719FB}" type="pres">
      <dgm:prSet presAssocID="{A53BF7DD-FF7A-48AF-B3EA-3D5337A748F5}" presName="rootComposite" presStyleCnt="0"/>
      <dgm:spPr/>
    </dgm:pt>
    <dgm:pt modelId="{A59DBB90-6187-482A-885A-CBE36B9D0208}" type="pres">
      <dgm:prSet presAssocID="{A53BF7DD-FF7A-48AF-B3EA-3D5337A748F5}" presName="rootText" presStyleLbl="node3" presStyleIdx="1" presStyleCnt="2" custScaleY="339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689910D-7F32-41DD-B21E-2B7474122659}" type="pres">
      <dgm:prSet presAssocID="{A53BF7DD-FF7A-48AF-B3EA-3D5337A748F5}" presName="rootConnector" presStyleLbl="node3" presStyleIdx="1" presStyleCnt="2"/>
      <dgm:spPr/>
    </dgm:pt>
    <dgm:pt modelId="{160BC303-CFDE-4703-B1CE-DB143E60ED75}" type="pres">
      <dgm:prSet presAssocID="{A53BF7DD-FF7A-48AF-B3EA-3D5337A748F5}" presName="hierChild4" presStyleCnt="0"/>
      <dgm:spPr/>
    </dgm:pt>
    <dgm:pt modelId="{390E8646-AA27-4A1F-A3C9-A6F417338C03}" type="pres">
      <dgm:prSet presAssocID="{A53BF7DD-FF7A-48AF-B3EA-3D5337A748F5}" presName="hierChild5" presStyleCnt="0"/>
      <dgm:spPr/>
    </dgm:pt>
    <dgm:pt modelId="{162509A3-88E2-46CA-B38C-9FC7CB0E64C8}" type="pres">
      <dgm:prSet presAssocID="{253191EC-50C0-4E74-BAD0-6CE10825915F}" presName="hierChild5" presStyleCnt="0"/>
      <dgm:spPr/>
    </dgm:pt>
    <dgm:pt modelId="{FC248F31-1E93-497F-8872-81BB0EDC561A}" type="pres">
      <dgm:prSet presAssocID="{183F1C76-0C97-4A0C-BB30-6F518956F206}" presName="hierChild3" presStyleCnt="0"/>
      <dgm:spPr/>
    </dgm:pt>
  </dgm:ptLst>
  <dgm:cxnLst>
    <dgm:cxn modelId="{C756F3E1-A558-4E44-9FDE-DCC6D234F835}" type="presOf" srcId="{A53BF7DD-FF7A-48AF-B3EA-3D5337A748F5}" destId="{3689910D-7F32-41DD-B21E-2B7474122659}" srcOrd="1" destOrd="0" presId="urn:microsoft.com/office/officeart/2005/8/layout/orgChart1"/>
    <dgm:cxn modelId="{FA715BF6-0253-4B11-A7A7-C8EA66070892}" type="presOf" srcId="{85548094-BE0D-4BA3-ADD2-6AC618E2B194}" destId="{62ACA99D-EC6F-4B4A-B4BA-695B713227E0}" srcOrd="0" destOrd="0" presId="urn:microsoft.com/office/officeart/2005/8/layout/orgChart1"/>
    <dgm:cxn modelId="{E4E0B527-E04D-4D78-9773-EDE2FCD94877}" srcId="{253191EC-50C0-4E74-BAD0-6CE10825915F}" destId="{D190B151-BD63-4585-A61F-F5AD676D7560}" srcOrd="0" destOrd="0" parTransId="{96C85CD5-48FD-463A-9E91-C7D8AAB63B37}" sibTransId="{D7764314-744B-493A-84AA-EE04962D4CB0}"/>
    <dgm:cxn modelId="{E7008960-5A5D-453C-8A28-6363AAE9577E}" type="presOf" srcId="{D190B151-BD63-4585-A61F-F5AD676D7560}" destId="{596C8172-C8A7-4909-ABFA-88C60F100EA2}" srcOrd="0" destOrd="0" presId="urn:microsoft.com/office/officeart/2005/8/layout/orgChart1"/>
    <dgm:cxn modelId="{ECE79A25-4048-4234-BE88-B2F6119FAE5E}" srcId="{85548094-BE0D-4BA3-ADD2-6AC618E2B194}" destId="{183F1C76-0C97-4A0C-BB30-6F518956F206}" srcOrd="0" destOrd="0" parTransId="{4CC5252D-ADFD-4531-A1FA-3DA7CA558041}" sibTransId="{BF045B9E-C69E-4300-82E2-030EB9E883EC}"/>
    <dgm:cxn modelId="{1E4D5974-090D-429E-B97E-99A959D4BE95}" srcId="{183F1C76-0C97-4A0C-BB30-6F518956F206}" destId="{E5005AF0-9AC5-4413-92C5-6E71A611BCEE}" srcOrd="0" destOrd="0" parTransId="{92AFFA92-2E82-47AD-9554-21C32C2CD3B7}" sibTransId="{236D83E1-0C04-428D-8E79-AC13A1C21D47}"/>
    <dgm:cxn modelId="{23470F2E-23EB-46A5-A5D5-5CF9EB3B744B}" type="presOf" srcId="{253191EC-50C0-4E74-BAD0-6CE10825915F}" destId="{456B6200-E248-4C49-BD91-475CEDC5AC8D}" srcOrd="0" destOrd="0" presId="urn:microsoft.com/office/officeart/2005/8/layout/orgChart1"/>
    <dgm:cxn modelId="{8D1D2E46-B8AD-4E05-B7CE-2A52CFE91648}" type="presOf" srcId="{183F1C76-0C97-4A0C-BB30-6F518956F206}" destId="{BA2A1E61-7C2B-4E5B-9FB1-5B674AE9C777}" srcOrd="1" destOrd="0" presId="urn:microsoft.com/office/officeart/2005/8/layout/orgChart1"/>
    <dgm:cxn modelId="{8C147941-9890-4909-9544-D3460CFD4D52}" srcId="{253191EC-50C0-4E74-BAD0-6CE10825915F}" destId="{A53BF7DD-FF7A-48AF-B3EA-3D5337A748F5}" srcOrd="1" destOrd="0" parTransId="{AD77C315-A37E-4A74-95F5-4D43F957880F}" sibTransId="{0B60C591-8BE3-4B6C-BF7F-411297E74CBA}"/>
    <dgm:cxn modelId="{93CB7AD1-C608-40BE-AABF-C646E1A41511}" type="presOf" srcId="{96C85CD5-48FD-463A-9E91-C7D8AAB63B37}" destId="{FC44C3D7-FFA0-40F8-9289-BADAE7AFFD7D}" srcOrd="0" destOrd="0" presId="urn:microsoft.com/office/officeart/2005/8/layout/orgChart1"/>
    <dgm:cxn modelId="{89BCCAAF-9CD6-4A6E-B536-7F31317FC911}" type="presOf" srcId="{E5005AF0-9AC5-4413-92C5-6E71A611BCEE}" destId="{4CC0C6A6-8826-4F84-9124-1BF2D12F5964}" srcOrd="0" destOrd="0" presId="urn:microsoft.com/office/officeart/2005/8/layout/orgChart1"/>
    <dgm:cxn modelId="{10BAF4E6-5181-4824-A5DA-CA42EB31048B}" type="presOf" srcId="{A53BF7DD-FF7A-48AF-B3EA-3D5337A748F5}" destId="{A59DBB90-6187-482A-885A-CBE36B9D0208}" srcOrd="0" destOrd="0" presId="urn:microsoft.com/office/officeart/2005/8/layout/orgChart1"/>
    <dgm:cxn modelId="{837288B4-78E2-4FEA-BECB-A10413E73E20}" type="presOf" srcId="{AD77C315-A37E-4A74-95F5-4D43F957880F}" destId="{8C246395-4977-4CF4-9E4D-BBA187AC4CBF}" srcOrd="0" destOrd="0" presId="urn:microsoft.com/office/officeart/2005/8/layout/orgChart1"/>
    <dgm:cxn modelId="{21236B4E-C238-44DC-BD40-6326DF8E72FC}" type="presOf" srcId="{EE28DD0C-7DE6-4593-9D23-E11F543D262F}" destId="{DE641C1F-2D73-46B2-B361-2464DE6ECE8A}" srcOrd="0" destOrd="0" presId="urn:microsoft.com/office/officeart/2005/8/layout/orgChart1"/>
    <dgm:cxn modelId="{444BDC63-2A55-4297-979D-CD3EBA06BA61}" type="presOf" srcId="{92AFFA92-2E82-47AD-9554-21C32C2CD3B7}" destId="{8392518B-4924-421D-AB5A-720E328D23BD}" srcOrd="0" destOrd="0" presId="urn:microsoft.com/office/officeart/2005/8/layout/orgChart1"/>
    <dgm:cxn modelId="{7720AA41-1F09-45B7-B952-A292B6A70104}" type="presOf" srcId="{253191EC-50C0-4E74-BAD0-6CE10825915F}" destId="{92AD2D5E-7655-4EBA-A1F6-CBA179D6F0AF}" srcOrd="1" destOrd="0" presId="urn:microsoft.com/office/officeart/2005/8/layout/orgChart1"/>
    <dgm:cxn modelId="{48750226-7FD9-446F-91EA-D61B673A6F74}" type="presOf" srcId="{D190B151-BD63-4585-A61F-F5AD676D7560}" destId="{2496BAF7-7E2A-439B-BAFE-35FBD4FAFC3B}" srcOrd="1" destOrd="0" presId="urn:microsoft.com/office/officeart/2005/8/layout/orgChart1"/>
    <dgm:cxn modelId="{600FEE55-2A0B-43B4-B7EC-2A11418EBFBE}" type="presOf" srcId="{E5005AF0-9AC5-4413-92C5-6E71A611BCEE}" destId="{094EDF6D-B272-4AF4-AD16-247BED68A65F}" srcOrd="1" destOrd="0" presId="urn:microsoft.com/office/officeart/2005/8/layout/orgChart1"/>
    <dgm:cxn modelId="{96BF3E8B-7447-4722-9A9D-BDD6A464538B}" srcId="{183F1C76-0C97-4A0C-BB30-6F518956F206}" destId="{253191EC-50C0-4E74-BAD0-6CE10825915F}" srcOrd="1" destOrd="0" parTransId="{EE28DD0C-7DE6-4593-9D23-E11F543D262F}" sibTransId="{6EFEB1E9-978C-4A05-BE4A-77892B4986A2}"/>
    <dgm:cxn modelId="{62D2E896-E96A-4214-BCEC-FF34AF95A586}" type="presOf" srcId="{183F1C76-0C97-4A0C-BB30-6F518956F206}" destId="{12B04D01-7B8E-467B-AE6E-665D8296283E}" srcOrd="0" destOrd="0" presId="urn:microsoft.com/office/officeart/2005/8/layout/orgChart1"/>
    <dgm:cxn modelId="{C5548ACF-9F7E-4F69-BAE5-1199F859261B}" type="presParOf" srcId="{62ACA99D-EC6F-4B4A-B4BA-695B713227E0}" destId="{957E2DD8-5192-4366-A00C-3E52E1CD5EB2}" srcOrd="0" destOrd="0" presId="urn:microsoft.com/office/officeart/2005/8/layout/orgChart1"/>
    <dgm:cxn modelId="{A68F5688-BB0A-41E0-85E8-9F144A816CF4}" type="presParOf" srcId="{957E2DD8-5192-4366-A00C-3E52E1CD5EB2}" destId="{3592B888-704F-4C96-84BC-E306438C17E2}" srcOrd="0" destOrd="0" presId="urn:microsoft.com/office/officeart/2005/8/layout/orgChart1"/>
    <dgm:cxn modelId="{0BFF98BF-3F17-4B74-9911-53850428426D}" type="presParOf" srcId="{3592B888-704F-4C96-84BC-E306438C17E2}" destId="{12B04D01-7B8E-467B-AE6E-665D8296283E}" srcOrd="0" destOrd="0" presId="urn:microsoft.com/office/officeart/2005/8/layout/orgChart1"/>
    <dgm:cxn modelId="{9361EB1B-B93E-4FB4-8280-AA45F650E2DB}" type="presParOf" srcId="{3592B888-704F-4C96-84BC-E306438C17E2}" destId="{BA2A1E61-7C2B-4E5B-9FB1-5B674AE9C777}" srcOrd="1" destOrd="0" presId="urn:microsoft.com/office/officeart/2005/8/layout/orgChart1"/>
    <dgm:cxn modelId="{A474C57C-996B-450C-B2C9-EE3D5F0DE904}" type="presParOf" srcId="{957E2DD8-5192-4366-A00C-3E52E1CD5EB2}" destId="{24EBF7DB-9690-4535-9169-DA2906057ECC}" srcOrd="1" destOrd="0" presId="urn:microsoft.com/office/officeart/2005/8/layout/orgChart1"/>
    <dgm:cxn modelId="{5F49E483-BF9A-427E-BF4B-D47DCC977EA4}" type="presParOf" srcId="{24EBF7DB-9690-4535-9169-DA2906057ECC}" destId="{8392518B-4924-421D-AB5A-720E328D23BD}" srcOrd="0" destOrd="0" presId="urn:microsoft.com/office/officeart/2005/8/layout/orgChart1"/>
    <dgm:cxn modelId="{25A03187-192F-4A35-BC94-8A17F27C074B}" type="presParOf" srcId="{24EBF7DB-9690-4535-9169-DA2906057ECC}" destId="{B41580CB-05B5-4671-833C-9FE762D89D53}" srcOrd="1" destOrd="0" presId="urn:microsoft.com/office/officeart/2005/8/layout/orgChart1"/>
    <dgm:cxn modelId="{7F867D79-6C9B-4714-A40F-06C318A4ABA0}" type="presParOf" srcId="{B41580CB-05B5-4671-833C-9FE762D89D53}" destId="{E0AC04FD-9B03-4C25-9AD1-FEBD1DC00005}" srcOrd="0" destOrd="0" presId="urn:microsoft.com/office/officeart/2005/8/layout/orgChart1"/>
    <dgm:cxn modelId="{44DEB16F-4F56-4580-B90F-7AC980D0A480}" type="presParOf" srcId="{E0AC04FD-9B03-4C25-9AD1-FEBD1DC00005}" destId="{4CC0C6A6-8826-4F84-9124-1BF2D12F5964}" srcOrd="0" destOrd="0" presId="urn:microsoft.com/office/officeart/2005/8/layout/orgChart1"/>
    <dgm:cxn modelId="{A43C43A4-B375-4688-9E5C-082410A2EDD6}" type="presParOf" srcId="{E0AC04FD-9B03-4C25-9AD1-FEBD1DC00005}" destId="{094EDF6D-B272-4AF4-AD16-247BED68A65F}" srcOrd="1" destOrd="0" presId="urn:microsoft.com/office/officeart/2005/8/layout/orgChart1"/>
    <dgm:cxn modelId="{8DDB0208-3E5D-426C-83F9-1F8412F8098F}" type="presParOf" srcId="{B41580CB-05B5-4671-833C-9FE762D89D53}" destId="{467C0E9E-0977-4DB3-B67C-20A01F0E14CB}" srcOrd="1" destOrd="0" presId="urn:microsoft.com/office/officeart/2005/8/layout/orgChart1"/>
    <dgm:cxn modelId="{D7A23952-FBE0-4E1F-8220-DD7E833B97DE}" type="presParOf" srcId="{B41580CB-05B5-4671-833C-9FE762D89D53}" destId="{6CC2B2DB-2558-4A13-BC3F-AB892A0EE197}" srcOrd="2" destOrd="0" presId="urn:microsoft.com/office/officeart/2005/8/layout/orgChart1"/>
    <dgm:cxn modelId="{1D240668-8E32-4B32-84EB-FEE640C96321}" type="presParOf" srcId="{24EBF7DB-9690-4535-9169-DA2906057ECC}" destId="{DE641C1F-2D73-46B2-B361-2464DE6ECE8A}" srcOrd="2" destOrd="0" presId="urn:microsoft.com/office/officeart/2005/8/layout/orgChart1"/>
    <dgm:cxn modelId="{266C0C30-3D36-41E8-A6B8-82CD57C2BAC0}" type="presParOf" srcId="{24EBF7DB-9690-4535-9169-DA2906057ECC}" destId="{1608754F-350D-452D-9F53-33A57CFD778A}" srcOrd="3" destOrd="0" presId="urn:microsoft.com/office/officeart/2005/8/layout/orgChart1"/>
    <dgm:cxn modelId="{71E137A3-13C9-4772-9E74-35C21222E5E5}" type="presParOf" srcId="{1608754F-350D-452D-9F53-33A57CFD778A}" destId="{F9ABBE07-76F2-4224-A803-00D64109CEC6}" srcOrd="0" destOrd="0" presId="urn:microsoft.com/office/officeart/2005/8/layout/orgChart1"/>
    <dgm:cxn modelId="{8E464804-EDAF-435E-AC91-B15961556787}" type="presParOf" srcId="{F9ABBE07-76F2-4224-A803-00D64109CEC6}" destId="{456B6200-E248-4C49-BD91-475CEDC5AC8D}" srcOrd="0" destOrd="0" presId="urn:microsoft.com/office/officeart/2005/8/layout/orgChart1"/>
    <dgm:cxn modelId="{8D62A879-647E-454E-A99A-25CABDFF143A}" type="presParOf" srcId="{F9ABBE07-76F2-4224-A803-00D64109CEC6}" destId="{92AD2D5E-7655-4EBA-A1F6-CBA179D6F0AF}" srcOrd="1" destOrd="0" presId="urn:microsoft.com/office/officeart/2005/8/layout/orgChart1"/>
    <dgm:cxn modelId="{1B1BC3DF-520F-410E-B7C7-58F6A478D4DD}" type="presParOf" srcId="{1608754F-350D-452D-9F53-33A57CFD778A}" destId="{8587DB2C-3BD1-4393-9AF3-56FD1A6490FB}" srcOrd="1" destOrd="0" presId="urn:microsoft.com/office/officeart/2005/8/layout/orgChart1"/>
    <dgm:cxn modelId="{B274D161-151E-4E50-8049-0FD5BB9ACA49}" type="presParOf" srcId="{8587DB2C-3BD1-4393-9AF3-56FD1A6490FB}" destId="{FC44C3D7-FFA0-40F8-9289-BADAE7AFFD7D}" srcOrd="0" destOrd="0" presId="urn:microsoft.com/office/officeart/2005/8/layout/orgChart1"/>
    <dgm:cxn modelId="{3DDE921F-DE27-4511-9F1E-C5571F66AE60}" type="presParOf" srcId="{8587DB2C-3BD1-4393-9AF3-56FD1A6490FB}" destId="{C6DE54F7-20CC-4F00-9014-E2C491AEDA30}" srcOrd="1" destOrd="0" presId="urn:microsoft.com/office/officeart/2005/8/layout/orgChart1"/>
    <dgm:cxn modelId="{4C336043-C4C0-4E8F-87E6-CF783AD86F83}" type="presParOf" srcId="{C6DE54F7-20CC-4F00-9014-E2C491AEDA30}" destId="{1283690F-59AC-43E4-993F-FADCC7BE4C82}" srcOrd="0" destOrd="0" presId="urn:microsoft.com/office/officeart/2005/8/layout/orgChart1"/>
    <dgm:cxn modelId="{17D1E694-26C6-4BFE-878C-1518D271414C}" type="presParOf" srcId="{1283690F-59AC-43E4-993F-FADCC7BE4C82}" destId="{596C8172-C8A7-4909-ABFA-88C60F100EA2}" srcOrd="0" destOrd="0" presId="urn:microsoft.com/office/officeart/2005/8/layout/orgChart1"/>
    <dgm:cxn modelId="{DBC4002C-F511-45C9-8DC0-29DCBBFEB5C8}" type="presParOf" srcId="{1283690F-59AC-43E4-993F-FADCC7BE4C82}" destId="{2496BAF7-7E2A-439B-BAFE-35FBD4FAFC3B}" srcOrd="1" destOrd="0" presId="urn:microsoft.com/office/officeart/2005/8/layout/orgChart1"/>
    <dgm:cxn modelId="{9672C870-E1CF-4C14-8429-E1D03CCEA038}" type="presParOf" srcId="{C6DE54F7-20CC-4F00-9014-E2C491AEDA30}" destId="{214BB488-AB2C-4DDE-AB72-D74756967B22}" srcOrd="1" destOrd="0" presId="urn:microsoft.com/office/officeart/2005/8/layout/orgChart1"/>
    <dgm:cxn modelId="{86C7A242-C912-456C-AF4E-F05DC291AD8B}" type="presParOf" srcId="{C6DE54F7-20CC-4F00-9014-E2C491AEDA30}" destId="{37A8A1EC-C981-4023-9E7D-93F8DE1BF3EF}" srcOrd="2" destOrd="0" presId="urn:microsoft.com/office/officeart/2005/8/layout/orgChart1"/>
    <dgm:cxn modelId="{30A39945-70D3-4B8A-9860-96B8D8E42130}" type="presParOf" srcId="{8587DB2C-3BD1-4393-9AF3-56FD1A6490FB}" destId="{8C246395-4977-4CF4-9E4D-BBA187AC4CBF}" srcOrd="2" destOrd="0" presId="urn:microsoft.com/office/officeart/2005/8/layout/orgChart1"/>
    <dgm:cxn modelId="{20030D05-9D61-4357-8B62-AE07C94DB0C7}" type="presParOf" srcId="{8587DB2C-3BD1-4393-9AF3-56FD1A6490FB}" destId="{1902D184-6059-4528-B3D4-386241AD9A98}" srcOrd="3" destOrd="0" presId="urn:microsoft.com/office/officeart/2005/8/layout/orgChart1"/>
    <dgm:cxn modelId="{7FC476FB-13D2-470C-83FF-FACAE122B471}" type="presParOf" srcId="{1902D184-6059-4528-B3D4-386241AD9A98}" destId="{5BEE339E-394E-4745-8F19-7FA4517719FB}" srcOrd="0" destOrd="0" presId="urn:microsoft.com/office/officeart/2005/8/layout/orgChart1"/>
    <dgm:cxn modelId="{1BB6B06A-5CA8-4D6E-ADE3-8711C61CAA8A}" type="presParOf" srcId="{5BEE339E-394E-4745-8F19-7FA4517719FB}" destId="{A59DBB90-6187-482A-885A-CBE36B9D0208}" srcOrd="0" destOrd="0" presId="urn:microsoft.com/office/officeart/2005/8/layout/orgChart1"/>
    <dgm:cxn modelId="{CA6ACBC6-4935-4E23-9F4B-71687EC58092}" type="presParOf" srcId="{5BEE339E-394E-4745-8F19-7FA4517719FB}" destId="{3689910D-7F32-41DD-B21E-2B7474122659}" srcOrd="1" destOrd="0" presId="urn:microsoft.com/office/officeart/2005/8/layout/orgChart1"/>
    <dgm:cxn modelId="{DD582D24-FF15-44E5-BC17-01E66B731880}" type="presParOf" srcId="{1902D184-6059-4528-B3D4-386241AD9A98}" destId="{160BC303-CFDE-4703-B1CE-DB143E60ED75}" srcOrd="1" destOrd="0" presId="urn:microsoft.com/office/officeart/2005/8/layout/orgChart1"/>
    <dgm:cxn modelId="{F87F2C7B-DBCF-4718-AB4C-376983056C06}" type="presParOf" srcId="{1902D184-6059-4528-B3D4-386241AD9A98}" destId="{390E8646-AA27-4A1F-A3C9-A6F417338C03}" srcOrd="2" destOrd="0" presId="urn:microsoft.com/office/officeart/2005/8/layout/orgChart1"/>
    <dgm:cxn modelId="{2C80D747-17FA-423A-AE08-73E56CA47ABB}" type="presParOf" srcId="{1608754F-350D-452D-9F53-33A57CFD778A}" destId="{162509A3-88E2-46CA-B38C-9FC7CB0E64C8}" srcOrd="2" destOrd="0" presId="urn:microsoft.com/office/officeart/2005/8/layout/orgChart1"/>
    <dgm:cxn modelId="{9A801418-F543-419A-ADAF-093260811046}" type="presParOf" srcId="{957E2DD8-5192-4366-A00C-3E52E1CD5EB2}" destId="{FC248F31-1E93-497F-8872-81BB0EDC561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74F4B83-04A5-4B61-9CB2-E81C79FD00F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01ABB10-9366-42A2-BDFF-D4F6FCB4E499}">
      <dgm:prSet phldrT="[Текст]" custT="1"/>
      <dgm:spPr/>
      <dgm:t>
        <a:bodyPr/>
        <a:lstStyle/>
        <a:p>
          <a:r>
            <a:rPr lang="ru-RU" sz="3200" dirty="0" smtClean="0"/>
            <a:t>Обработка информации</a:t>
          </a:r>
          <a:endParaRPr lang="ru-RU" sz="3200" dirty="0"/>
        </a:p>
      </dgm:t>
    </dgm:pt>
    <dgm:pt modelId="{5915B0C2-390C-40C6-AA3E-5FB6C65CD998}" type="parTrans" cxnId="{6B699B52-9654-4286-8CB1-6EFB676BCBD2}">
      <dgm:prSet/>
      <dgm:spPr/>
      <dgm:t>
        <a:bodyPr/>
        <a:lstStyle/>
        <a:p>
          <a:endParaRPr lang="ru-RU"/>
        </a:p>
      </dgm:t>
    </dgm:pt>
    <dgm:pt modelId="{F835DB61-450D-496A-B010-F49AC6B22E30}" type="sibTrans" cxnId="{6B699B52-9654-4286-8CB1-6EFB676BCBD2}">
      <dgm:prSet/>
      <dgm:spPr/>
      <dgm:t>
        <a:bodyPr/>
        <a:lstStyle/>
        <a:p>
          <a:endParaRPr lang="ru-RU"/>
        </a:p>
      </dgm:t>
    </dgm:pt>
    <dgm:pt modelId="{1A1FD068-D458-4D0D-9220-A63A5A48DB15}">
      <dgm:prSet phldrT="[Текст]" custT="1"/>
      <dgm:spPr/>
      <dgm:t>
        <a:bodyPr/>
        <a:lstStyle/>
        <a:p>
          <a:r>
            <a:rPr lang="ru-RU" sz="3200" dirty="0" smtClean="0"/>
            <a:t>Связь и сотрудничество</a:t>
          </a:r>
          <a:endParaRPr lang="ru-RU" sz="3200" dirty="0"/>
        </a:p>
      </dgm:t>
    </dgm:pt>
    <dgm:pt modelId="{04F38DE3-5875-48DD-BA02-52FED30318C5}" type="parTrans" cxnId="{7BEAC0C3-81BE-479E-8636-48EF31A75088}">
      <dgm:prSet/>
      <dgm:spPr/>
      <dgm:t>
        <a:bodyPr/>
        <a:lstStyle/>
        <a:p>
          <a:endParaRPr lang="ru-RU"/>
        </a:p>
      </dgm:t>
    </dgm:pt>
    <dgm:pt modelId="{00620CDC-F5AC-4560-8E3E-752EFAF2D8F5}" type="sibTrans" cxnId="{7BEAC0C3-81BE-479E-8636-48EF31A75088}">
      <dgm:prSet/>
      <dgm:spPr/>
      <dgm:t>
        <a:bodyPr/>
        <a:lstStyle/>
        <a:p>
          <a:endParaRPr lang="ru-RU"/>
        </a:p>
      </dgm:t>
    </dgm:pt>
    <dgm:pt modelId="{A7B8BCD2-0DB7-48FE-BD27-B83EFC6F0778}">
      <dgm:prSet phldrT="[Текст]" custT="1"/>
      <dgm:spPr/>
      <dgm:t>
        <a:bodyPr/>
        <a:lstStyle/>
        <a:p>
          <a:r>
            <a:rPr lang="ru-RU" sz="3200" dirty="0" smtClean="0"/>
            <a:t>Создание цифрового контента</a:t>
          </a:r>
          <a:endParaRPr lang="ru-RU" sz="3200" dirty="0"/>
        </a:p>
      </dgm:t>
    </dgm:pt>
    <dgm:pt modelId="{DCCA647E-E77D-4FB2-ABFD-A9575F2A90A4}" type="parTrans" cxnId="{22CB88F8-8167-4C35-9387-13F4BA9113E9}">
      <dgm:prSet/>
      <dgm:spPr/>
      <dgm:t>
        <a:bodyPr/>
        <a:lstStyle/>
        <a:p>
          <a:endParaRPr lang="ru-RU"/>
        </a:p>
      </dgm:t>
    </dgm:pt>
    <dgm:pt modelId="{BCE80168-6099-45CD-8493-AFB1179EEC58}" type="sibTrans" cxnId="{22CB88F8-8167-4C35-9387-13F4BA9113E9}">
      <dgm:prSet/>
      <dgm:spPr/>
      <dgm:t>
        <a:bodyPr/>
        <a:lstStyle/>
        <a:p>
          <a:endParaRPr lang="ru-RU"/>
        </a:p>
      </dgm:t>
    </dgm:pt>
    <dgm:pt modelId="{EAD16089-524D-4ACA-B4DF-600CCC42CA02}">
      <dgm:prSet custT="1"/>
      <dgm:spPr/>
      <dgm:t>
        <a:bodyPr/>
        <a:lstStyle/>
        <a:p>
          <a:r>
            <a:rPr lang="ru-RU" sz="3200" dirty="0" smtClean="0"/>
            <a:t>Безопасность</a:t>
          </a:r>
        </a:p>
      </dgm:t>
    </dgm:pt>
    <dgm:pt modelId="{86D352BC-D1A3-4FCC-90DC-D0B4BB628465}" type="parTrans" cxnId="{0BC3490E-0D07-443E-AC26-F8E1C6E498CC}">
      <dgm:prSet/>
      <dgm:spPr/>
      <dgm:t>
        <a:bodyPr/>
        <a:lstStyle/>
        <a:p>
          <a:endParaRPr lang="ru-RU"/>
        </a:p>
      </dgm:t>
    </dgm:pt>
    <dgm:pt modelId="{9C4C073A-0A6D-4CC8-885C-94721F8DCFD3}" type="sibTrans" cxnId="{0BC3490E-0D07-443E-AC26-F8E1C6E498CC}">
      <dgm:prSet/>
      <dgm:spPr/>
      <dgm:t>
        <a:bodyPr/>
        <a:lstStyle/>
        <a:p>
          <a:endParaRPr lang="ru-RU"/>
        </a:p>
      </dgm:t>
    </dgm:pt>
    <dgm:pt modelId="{EC326E8C-679A-4D9E-9CA1-92B6538FBBFD}">
      <dgm:prSet custT="1"/>
      <dgm:spPr/>
      <dgm:t>
        <a:bodyPr/>
        <a:lstStyle/>
        <a:p>
          <a:r>
            <a:rPr lang="ru-RU" sz="3200" dirty="0" smtClean="0"/>
            <a:t>Решение проблем</a:t>
          </a:r>
          <a:endParaRPr lang="ru-RU" sz="3200" dirty="0"/>
        </a:p>
      </dgm:t>
    </dgm:pt>
    <dgm:pt modelId="{34F209AA-38CA-4A91-A452-6AF867EE3591}" type="parTrans" cxnId="{7AEA60BB-A5F3-46B9-9E33-15C106888CA6}">
      <dgm:prSet/>
      <dgm:spPr/>
      <dgm:t>
        <a:bodyPr/>
        <a:lstStyle/>
        <a:p>
          <a:endParaRPr lang="ru-RU"/>
        </a:p>
      </dgm:t>
    </dgm:pt>
    <dgm:pt modelId="{176C24BA-A780-41FA-8F18-4F9E9412039D}" type="sibTrans" cxnId="{7AEA60BB-A5F3-46B9-9E33-15C106888CA6}">
      <dgm:prSet/>
      <dgm:spPr/>
      <dgm:t>
        <a:bodyPr/>
        <a:lstStyle/>
        <a:p>
          <a:endParaRPr lang="ru-RU"/>
        </a:p>
      </dgm:t>
    </dgm:pt>
    <dgm:pt modelId="{C5825354-EB04-46E5-9E79-EE9EB98A3130}" type="pres">
      <dgm:prSet presAssocID="{274F4B83-04A5-4B61-9CB2-E81C79FD00F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50B90F1-7EB1-4F71-83A4-CE0953B0EF91}" type="pres">
      <dgm:prSet presAssocID="{401ABB10-9366-42A2-BDFF-D4F6FCB4E499}" presName="parentLin" presStyleCnt="0"/>
      <dgm:spPr/>
    </dgm:pt>
    <dgm:pt modelId="{D5A185BA-4FF9-4AC0-A2C6-E01CC2792698}" type="pres">
      <dgm:prSet presAssocID="{401ABB10-9366-42A2-BDFF-D4F6FCB4E499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02769EFD-D2EC-46B5-97F7-642AF16FE259}" type="pres">
      <dgm:prSet presAssocID="{401ABB10-9366-42A2-BDFF-D4F6FCB4E499}" presName="parentText" presStyleLbl="node1" presStyleIdx="0" presStyleCnt="5" custScaleX="11222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197609-24D1-48E4-8D89-6358A5C9E8B1}" type="pres">
      <dgm:prSet presAssocID="{401ABB10-9366-42A2-BDFF-D4F6FCB4E499}" presName="negativeSpace" presStyleCnt="0"/>
      <dgm:spPr/>
    </dgm:pt>
    <dgm:pt modelId="{8E477372-D86C-49FF-B2D2-9CFC430FF25E}" type="pres">
      <dgm:prSet presAssocID="{401ABB10-9366-42A2-BDFF-D4F6FCB4E499}" presName="childText" presStyleLbl="conFgAcc1" presStyleIdx="0" presStyleCnt="5">
        <dgm:presLayoutVars>
          <dgm:bulletEnabled val="1"/>
        </dgm:presLayoutVars>
      </dgm:prSet>
      <dgm:spPr/>
    </dgm:pt>
    <dgm:pt modelId="{42BD28DE-7526-492D-B56A-FB9C6517CE8B}" type="pres">
      <dgm:prSet presAssocID="{F835DB61-450D-496A-B010-F49AC6B22E30}" presName="spaceBetweenRectangles" presStyleCnt="0"/>
      <dgm:spPr/>
    </dgm:pt>
    <dgm:pt modelId="{5BDBACF5-C09D-4152-A053-738BBF8BA58F}" type="pres">
      <dgm:prSet presAssocID="{1A1FD068-D458-4D0D-9220-A63A5A48DB15}" presName="parentLin" presStyleCnt="0"/>
      <dgm:spPr/>
    </dgm:pt>
    <dgm:pt modelId="{B1BF557D-761E-4FB3-8D2B-2264FECB0075}" type="pres">
      <dgm:prSet presAssocID="{1A1FD068-D458-4D0D-9220-A63A5A48DB15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DA4B1439-2E7E-4EB1-BB47-FAEEFDC1B3AA}" type="pres">
      <dgm:prSet presAssocID="{1A1FD068-D458-4D0D-9220-A63A5A48DB15}" presName="parentText" presStyleLbl="node1" presStyleIdx="1" presStyleCnt="5" custScaleX="11287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C3E1C2-8F11-41AC-80E2-523EDC829B5B}" type="pres">
      <dgm:prSet presAssocID="{1A1FD068-D458-4D0D-9220-A63A5A48DB15}" presName="negativeSpace" presStyleCnt="0"/>
      <dgm:spPr/>
    </dgm:pt>
    <dgm:pt modelId="{BAEE6E05-00B6-486A-A96B-B840EA130F1F}" type="pres">
      <dgm:prSet presAssocID="{1A1FD068-D458-4D0D-9220-A63A5A48DB15}" presName="childText" presStyleLbl="conFgAcc1" presStyleIdx="1" presStyleCnt="5">
        <dgm:presLayoutVars>
          <dgm:bulletEnabled val="1"/>
        </dgm:presLayoutVars>
      </dgm:prSet>
      <dgm:spPr/>
    </dgm:pt>
    <dgm:pt modelId="{09E924B3-80DA-4E60-90C8-247071156429}" type="pres">
      <dgm:prSet presAssocID="{00620CDC-F5AC-4560-8E3E-752EFAF2D8F5}" presName="spaceBetweenRectangles" presStyleCnt="0"/>
      <dgm:spPr/>
    </dgm:pt>
    <dgm:pt modelId="{20D0F82F-632C-4919-9F9C-245EE75FEE68}" type="pres">
      <dgm:prSet presAssocID="{A7B8BCD2-0DB7-48FE-BD27-B83EFC6F0778}" presName="parentLin" presStyleCnt="0"/>
      <dgm:spPr/>
    </dgm:pt>
    <dgm:pt modelId="{DCC2346F-6F1B-4A1F-AB8A-BCB477BC2243}" type="pres">
      <dgm:prSet presAssocID="{A7B8BCD2-0DB7-48FE-BD27-B83EFC6F0778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A8B46DC5-D786-49BB-A782-6ECCF4864E15}" type="pres">
      <dgm:prSet presAssocID="{A7B8BCD2-0DB7-48FE-BD27-B83EFC6F0778}" presName="parentText" presStyleLbl="node1" presStyleIdx="2" presStyleCnt="5" custScaleX="11287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2D5077-F13F-4FDF-8DAB-EC855E3F65DE}" type="pres">
      <dgm:prSet presAssocID="{A7B8BCD2-0DB7-48FE-BD27-B83EFC6F0778}" presName="negativeSpace" presStyleCnt="0"/>
      <dgm:spPr/>
    </dgm:pt>
    <dgm:pt modelId="{FE1DDA6A-712B-42A5-9929-522C3D28534B}" type="pres">
      <dgm:prSet presAssocID="{A7B8BCD2-0DB7-48FE-BD27-B83EFC6F0778}" presName="childText" presStyleLbl="conFgAcc1" presStyleIdx="2" presStyleCnt="5">
        <dgm:presLayoutVars>
          <dgm:bulletEnabled val="1"/>
        </dgm:presLayoutVars>
      </dgm:prSet>
      <dgm:spPr/>
    </dgm:pt>
    <dgm:pt modelId="{30EA8F87-B55B-4B92-968C-E4C13F7949CE}" type="pres">
      <dgm:prSet presAssocID="{BCE80168-6099-45CD-8493-AFB1179EEC58}" presName="spaceBetweenRectangles" presStyleCnt="0"/>
      <dgm:spPr/>
    </dgm:pt>
    <dgm:pt modelId="{FFD5011A-BCAF-47A8-A461-00111375302F}" type="pres">
      <dgm:prSet presAssocID="{EAD16089-524D-4ACA-B4DF-600CCC42CA02}" presName="parentLin" presStyleCnt="0"/>
      <dgm:spPr/>
    </dgm:pt>
    <dgm:pt modelId="{54C96421-81E4-4056-A9F4-4417AC4FAC2E}" type="pres">
      <dgm:prSet presAssocID="{EAD16089-524D-4ACA-B4DF-600CCC42CA02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919B4BA4-5301-4670-BEA5-1B82EAC6208B}" type="pres">
      <dgm:prSet presAssocID="{EAD16089-524D-4ACA-B4DF-600CCC42CA02}" presName="parentText" presStyleLbl="node1" presStyleIdx="3" presStyleCnt="5" custScaleX="11222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2765B9-9D32-438A-A481-36312515FAFB}" type="pres">
      <dgm:prSet presAssocID="{EAD16089-524D-4ACA-B4DF-600CCC42CA02}" presName="negativeSpace" presStyleCnt="0"/>
      <dgm:spPr/>
    </dgm:pt>
    <dgm:pt modelId="{6E9EBB7F-A04C-4588-B707-53FF11F887AE}" type="pres">
      <dgm:prSet presAssocID="{EAD16089-524D-4ACA-B4DF-600CCC42CA02}" presName="childText" presStyleLbl="conFgAcc1" presStyleIdx="3" presStyleCnt="5">
        <dgm:presLayoutVars>
          <dgm:bulletEnabled val="1"/>
        </dgm:presLayoutVars>
      </dgm:prSet>
      <dgm:spPr/>
    </dgm:pt>
    <dgm:pt modelId="{7C696B77-E5E2-412F-904D-5FC737898B08}" type="pres">
      <dgm:prSet presAssocID="{9C4C073A-0A6D-4CC8-885C-94721F8DCFD3}" presName="spaceBetweenRectangles" presStyleCnt="0"/>
      <dgm:spPr/>
    </dgm:pt>
    <dgm:pt modelId="{E62E8230-C5B1-4E11-A8A4-FB7F024C91AB}" type="pres">
      <dgm:prSet presAssocID="{EC326E8C-679A-4D9E-9CA1-92B6538FBBFD}" presName="parentLin" presStyleCnt="0"/>
      <dgm:spPr/>
    </dgm:pt>
    <dgm:pt modelId="{C06008CA-0AC0-44F8-9DAE-E795BF493D22}" type="pres">
      <dgm:prSet presAssocID="{EC326E8C-679A-4D9E-9CA1-92B6538FBBFD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EB09470D-5C5D-47ED-BD2C-6C791D252661}" type="pres">
      <dgm:prSet presAssocID="{EC326E8C-679A-4D9E-9CA1-92B6538FBBFD}" presName="parentText" presStyleLbl="node1" presStyleIdx="4" presStyleCnt="5" custScaleX="11222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B31D6F-1080-4177-9284-129BDA3D50F5}" type="pres">
      <dgm:prSet presAssocID="{EC326E8C-679A-4D9E-9CA1-92B6538FBBFD}" presName="negativeSpace" presStyleCnt="0"/>
      <dgm:spPr/>
    </dgm:pt>
    <dgm:pt modelId="{2B16DC15-66EF-456A-8C65-5FFA31268539}" type="pres">
      <dgm:prSet presAssocID="{EC326E8C-679A-4D9E-9CA1-92B6538FBBFD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75C41ACC-FEEE-470D-9224-59BB4E28492D}" type="presOf" srcId="{EAD16089-524D-4ACA-B4DF-600CCC42CA02}" destId="{919B4BA4-5301-4670-BEA5-1B82EAC6208B}" srcOrd="1" destOrd="0" presId="urn:microsoft.com/office/officeart/2005/8/layout/list1"/>
    <dgm:cxn modelId="{22CB88F8-8167-4C35-9387-13F4BA9113E9}" srcId="{274F4B83-04A5-4B61-9CB2-E81C79FD00F1}" destId="{A7B8BCD2-0DB7-48FE-BD27-B83EFC6F0778}" srcOrd="2" destOrd="0" parTransId="{DCCA647E-E77D-4FB2-ABFD-A9575F2A90A4}" sibTransId="{BCE80168-6099-45CD-8493-AFB1179EEC58}"/>
    <dgm:cxn modelId="{0BC3490E-0D07-443E-AC26-F8E1C6E498CC}" srcId="{274F4B83-04A5-4B61-9CB2-E81C79FD00F1}" destId="{EAD16089-524D-4ACA-B4DF-600CCC42CA02}" srcOrd="3" destOrd="0" parTransId="{86D352BC-D1A3-4FCC-90DC-D0B4BB628465}" sibTransId="{9C4C073A-0A6D-4CC8-885C-94721F8DCFD3}"/>
    <dgm:cxn modelId="{69B0B4C8-D7BC-4927-AFDE-04BD5EEFB01B}" type="presOf" srcId="{A7B8BCD2-0DB7-48FE-BD27-B83EFC6F0778}" destId="{DCC2346F-6F1B-4A1F-AB8A-BCB477BC2243}" srcOrd="0" destOrd="0" presId="urn:microsoft.com/office/officeart/2005/8/layout/list1"/>
    <dgm:cxn modelId="{A158A670-A36E-4153-9799-4B1B96917C77}" type="presOf" srcId="{401ABB10-9366-42A2-BDFF-D4F6FCB4E499}" destId="{D5A185BA-4FF9-4AC0-A2C6-E01CC2792698}" srcOrd="0" destOrd="0" presId="urn:microsoft.com/office/officeart/2005/8/layout/list1"/>
    <dgm:cxn modelId="{145D945E-8D3A-42D4-9852-63C4F5539E99}" type="presOf" srcId="{401ABB10-9366-42A2-BDFF-D4F6FCB4E499}" destId="{02769EFD-D2EC-46B5-97F7-642AF16FE259}" srcOrd="1" destOrd="0" presId="urn:microsoft.com/office/officeart/2005/8/layout/list1"/>
    <dgm:cxn modelId="{137331E7-F2E5-4F63-BBAE-5BE05888DDEC}" type="presOf" srcId="{1A1FD068-D458-4D0D-9220-A63A5A48DB15}" destId="{B1BF557D-761E-4FB3-8D2B-2264FECB0075}" srcOrd="0" destOrd="0" presId="urn:microsoft.com/office/officeart/2005/8/layout/list1"/>
    <dgm:cxn modelId="{39A7344D-829C-4119-B66E-0C4658C32CDF}" type="presOf" srcId="{EAD16089-524D-4ACA-B4DF-600CCC42CA02}" destId="{54C96421-81E4-4056-A9F4-4417AC4FAC2E}" srcOrd="0" destOrd="0" presId="urn:microsoft.com/office/officeart/2005/8/layout/list1"/>
    <dgm:cxn modelId="{5B367BAD-8DFE-4D9F-9648-16525A13F30E}" type="presOf" srcId="{1A1FD068-D458-4D0D-9220-A63A5A48DB15}" destId="{DA4B1439-2E7E-4EB1-BB47-FAEEFDC1B3AA}" srcOrd="1" destOrd="0" presId="urn:microsoft.com/office/officeart/2005/8/layout/list1"/>
    <dgm:cxn modelId="{7BEAC0C3-81BE-479E-8636-48EF31A75088}" srcId="{274F4B83-04A5-4B61-9CB2-E81C79FD00F1}" destId="{1A1FD068-D458-4D0D-9220-A63A5A48DB15}" srcOrd="1" destOrd="0" parTransId="{04F38DE3-5875-48DD-BA02-52FED30318C5}" sibTransId="{00620CDC-F5AC-4560-8E3E-752EFAF2D8F5}"/>
    <dgm:cxn modelId="{36304BC5-840C-42DB-8A6F-4A6829555177}" type="presOf" srcId="{A7B8BCD2-0DB7-48FE-BD27-B83EFC6F0778}" destId="{A8B46DC5-D786-49BB-A782-6ECCF4864E15}" srcOrd="1" destOrd="0" presId="urn:microsoft.com/office/officeart/2005/8/layout/list1"/>
    <dgm:cxn modelId="{6B699B52-9654-4286-8CB1-6EFB676BCBD2}" srcId="{274F4B83-04A5-4B61-9CB2-E81C79FD00F1}" destId="{401ABB10-9366-42A2-BDFF-D4F6FCB4E499}" srcOrd="0" destOrd="0" parTransId="{5915B0C2-390C-40C6-AA3E-5FB6C65CD998}" sibTransId="{F835DB61-450D-496A-B010-F49AC6B22E30}"/>
    <dgm:cxn modelId="{0E768CCF-6B22-48C8-AD23-BBF6D0B836A4}" type="presOf" srcId="{EC326E8C-679A-4D9E-9CA1-92B6538FBBFD}" destId="{EB09470D-5C5D-47ED-BD2C-6C791D252661}" srcOrd="1" destOrd="0" presId="urn:microsoft.com/office/officeart/2005/8/layout/list1"/>
    <dgm:cxn modelId="{8E40F6F3-BB1A-4F2B-8449-2C5D5290E5FC}" type="presOf" srcId="{274F4B83-04A5-4B61-9CB2-E81C79FD00F1}" destId="{C5825354-EB04-46E5-9E79-EE9EB98A3130}" srcOrd="0" destOrd="0" presId="urn:microsoft.com/office/officeart/2005/8/layout/list1"/>
    <dgm:cxn modelId="{3B7D54B3-D916-409E-9159-384D8CE6B8E2}" type="presOf" srcId="{EC326E8C-679A-4D9E-9CA1-92B6538FBBFD}" destId="{C06008CA-0AC0-44F8-9DAE-E795BF493D22}" srcOrd="0" destOrd="0" presId="urn:microsoft.com/office/officeart/2005/8/layout/list1"/>
    <dgm:cxn modelId="{7AEA60BB-A5F3-46B9-9E33-15C106888CA6}" srcId="{274F4B83-04A5-4B61-9CB2-E81C79FD00F1}" destId="{EC326E8C-679A-4D9E-9CA1-92B6538FBBFD}" srcOrd="4" destOrd="0" parTransId="{34F209AA-38CA-4A91-A452-6AF867EE3591}" sibTransId="{176C24BA-A780-41FA-8F18-4F9E9412039D}"/>
    <dgm:cxn modelId="{57F5AEE4-B5B2-4867-85F5-1215B2F43BFD}" type="presParOf" srcId="{C5825354-EB04-46E5-9E79-EE9EB98A3130}" destId="{F50B90F1-7EB1-4F71-83A4-CE0953B0EF91}" srcOrd="0" destOrd="0" presId="urn:microsoft.com/office/officeart/2005/8/layout/list1"/>
    <dgm:cxn modelId="{BF214FEF-8CF1-4038-B9CB-21EA82F9D280}" type="presParOf" srcId="{F50B90F1-7EB1-4F71-83A4-CE0953B0EF91}" destId="{D5A185BA-4FF9-4AC0-A2C6-E01CC2792698}" srcOrd="0" destOrd="0" presId="urn:microsoft.com/office/officeart/2005/8/layout/list1"/>
    <dgm:cxn modelId="{27C4D06A-90A9-4446-A5A5-C4312B56DD6A}" type="presParOf" srcId="{F50B90F1-7EB1-4F71-83A4-CE0953B0EF91}" destId="{02769EFD-D2EC-46B5-97F7-642AF16FE259}" srcOrd="1" destOrd="0" presId="urn:microsoft.com/office/officeart/2005/8/layout/list1"/>
    <dgm:cxn modelId="{FD7A991D-41BE-4444-A6B8-96A90B1952BC}" type="presParOf" srcId="{C5825354-EB04-46E5-9E79-EE9EB98A3130}" destId="{0D197609-24D1-48E4-8D89-6358A5C9E8B1}" srcOrd="1" destOrd="0" presId="urn:microsoft.com/office/officeart/2005/8/layout/list1"/>
    <dgm:cxn modelId="{C471A51C-5C35-4B63-8CC0-6EC2DBE591E9}" type="presParOf" srcId="{C5825354-EB04-46E5-9E79-EE9EB98A3130}" destId="{8E477372-D86C-49FF-B2D2-9CFC430FF25E}" srcOrd="2" destOrd="0" presId="urn:microsoft.com/office/officeart/2005/8/layout/list1"/>
    <dgm:cxn modelId="{3AAF8211-4B2F-4235-BEAF-A66B5510442E}" type="presParOf" srcId="{C5825354-EB04-46E5-9E79-EE9EB98A3130}" destId="{42BD28DE-7526-492D-B56A-FB9C6517CE8B}" srcOrd="3" destOrd="0" presId="urn:microsoft.com/office/officeart/2005/8/layout/list1"/>
    <dgm:cxn modelId="{B5B577FE-519D-4B9D-964C-966E166A5012}" type="presParOf" srcId="{C5825354-EB04-46E5-9E79-EE9EB98A3130}" destId="{5BDBACF5-C09D-4152-A053-738BBF8BA58F}" srcOrd="4" destOrd="0" presId="urn:microsoft.com/office/officeart/2005/8/layout/list1"/>
    <dgm:cxn modelId="{E7C586E0-C0ED-482A-8855-938A6D786E20}" type="presParOf" srcId="{5BDBACF5-C09D-4152-A053-738BBF8BA58F}" destId="{B1BF557D-761E-4FB3-8D2B-2264FECB0075}" srcOrd="0" destOrd="0" presId="urn:microsoft.com/office/officeart/2005/8/layout/list1"/>
    <dgm:cxn modelId="{B84E3F8E-8235-4B47-A0DE-F2102F7824DA}" type="presParOf" srcId="{5BDBACF5-C09D-4152-A053-738BBF8BA58F}" destId="{DA4B1439-2E7E-4EB1-BB47-FAEEFDC1B3AA}" srcOrd="1" destOrd="0" presId="urn:microsoft.com/office/officeart/2005/8/layout/list1"/>
    <dgm:cxn modelId="{B5BD3F00-39F0-442A-BEB6-C0C28936529B}" type="presParOf" srcId="{C5825354-EB04-46E5-9E79-EE9EB98A3130}" destId="{0EC3E1C2-8F11-41AC-80E2-523EDC829B5B}" srcOrd="5" destOrd="0" presId="urn:microsoft.com/office/officeart/2005/8/layout/list1"/>
    <dgm:cxn modelId="{F2C9F143-F910-48ED-9E7E-FC8E2D907C52}" type="presParOf" srcId="{C5825354-EB04-46E5-9E79-EE9EB98A3130}" destId="{BAEE6E05-00B6-486A-A96B-B840EA130F1F}" srcOrd="6" destOrd="0" presId="urn:microsoft.com/office/officeart/2005/8/layout/list1"/>
    <dgm:cxn modelId="{328044E0-1ED8-42E9-874F-893824600244}" type="presParOf" srcId="{C5825354-EB04-46E5-9E79-EE9EB98A3130}" destId="{09E924B3-80DA-4E60-90C8-247071156429}" srcOrd="7" destOrd="0" presId="urn:microsoft.com/office/officeart/2005/8/layout/list1"/>
    <dgm:cxn modelId="{F7F6D3D3-7EDC-4428-9176-BF300CD1B31F}" type="presParOf" srcId="{C5825354-EB04-46E5-9E79-EE9EB98A3130}" destId="{20D0F82F-632C-4919-9F9C-245EE75FEE68}" srcOrd="8" destOrd="0" presId="urn:microsoft.com/office/officeart/2005/8/layout/list1"/>
    <dgm:cxn modelId="{2F944ADD-6377-4DA8-93FF-C966DFDB0682}" type="presParOf" srcId="{20D0F82F-632C-4919-9F9C-245EE75FEE68}" destId="{DCC2346F-6F1B-4A1F-AB8A-BCB477BC2243}" srcOrd="0" destOrd="0" presId="urn:microsoft.com/office/officeart/2005/8/layout/list1"/>
    <dgm:cxn modelId="{2BECEDDA-2A7A-4449-8CC5-FA5A07CCB287}" type="presParOf" srcId="{20D0F82F-632C-4919-9F9C-245EE75FEE68}" destId="{A8B46DC5-D786-49BB-A782-6ECCF4864E15}" srcOrd="1" destOrd="0" presId="urn:microsoft.com/office/officeart/2005/8/layout/list1"/>
    <dgm:cxn modelId="{44768DEF-1604-42EC-A4CC-388CA8FCDD7F}" type="presParOf" srcId="{C5825354-EB04-46E5-9E79-EE9EB98A3130}" destId="{F92D5077-F13F-4FDF-8DAB-EC855E3F65DE}" srcOrd="9" destOrd="0" presId="urn:microsoft.com/office/officeart/2005/8/layout/list1"/>
    <dgm:cxn modelId="{B83801F1-F404-4951-9807-202770D6F548}" type="presParOf" srcId="{C5825354-EB04-46E5-9E79-EE9EB98A3130}" destId="{FE1DDA6A-712B-42A5-9929-522C3D28534B}" srcOrd="10" destOrd="0" presId="urn:microsoft.com/office/officeart/2005/8/layout/list1"/>
    <dgm:cxn modelId="{6F0D5DE7-5983-475A-9437-EA3F46B692F2}" type="presParOf" srcId="{C5825354-EB04-46E5-9E79-EE9EB98A3130}" destId="{30EA8F87-B55B-4B92-968C-E4C13F7949CE}" srcOrd="11" destOrd="0" presId="urn:microsoft.com/office/officeart/2005/8/layout/list1"/>
    <dgm:cxn modelId="{2651B04D-C896-496A-A9F9-8D05FC6AEE4C}" type="presParOf" srcId="{C5825354-EB04-46E5-9E79-EE9EB98A3130}" destId="{FFD5011A-BCAF-47A8-A461-00111375302F}" srcOrd="12" destOrd="0" presId="urn:microsoft.com/office/officeart/2005/8/layout/list1"/>
    <dgm:cxn modelId="{F4032A2C-1A41-4163-A64E-9C5FD0A11D9C}" type="presParOf" srcId="{FFD5011A-BCAF-47A8-A461-00111375302F}" destId="{54C96421-81E4-4056-A9F4-4417AC4FAC2E}" srcOrd="0" destOrd="0" presId="urn:microsoft.com/office/officeart/2005/8/layout/list1"/>
    <dgm:cxn modelId="{456A7755-3FE8-43E4-A425-A7E03D5B7C57}" type="presParOf" srcId="{FFD5011A-BCAF-47A8-A461-00111375302F}" destId="{919B4BA4-5301-4670-BEA5-1B82EAC6208B}" srcOrd="1" destOrd="0" presId="urn:microsoft.com/office/officeart/2005/8/layout/list1"/>
    <dgm:cxn modelId="{858598B0-3C2C-4A19-BFFB-01EDBFE4D80E}" type="presParOf" srcId="{C5825354-EB04-46E5-9E79-EE9EB98A3130}" destId="{A92765B9-9D32-438A-A481-36312515FAFB}" srcOrd="13" destOrd="0" presId="urn:microsoft.com/office/officeart/2005/8/layout/list1"/>
    <dgm:cxn modelId="{42289A7B-6CFE-4AF5-9C33-8EC70042D7A4}" type="presParOf" srcId="{C5825354-EB04-46E5-9E79-EE9EB98A3130}" destId="{6E9EBB7F-A04C-4588-B707-53FF11F887AE}" srcOrd="14" destOrd="0" presId="urn:microsoft.com/office/officeart/2005/8/layout/list1"/>
    <dgm:cxn modelId="{079F4817-7875-4CCD-B605-41C2FBBFCE34}" type="presParOf" srcId="{C5825354-EB04-46E5-9E79-EE9EB98A3130}" destId="{7C696B77-E5E2-412F-904D-5FC737898B08}" srcOrd="15" destOrd="0" presId="urn:microsoft.com/office/officeart/2005/8/layout/list1"/>
    <dgm:cxn modelId="{CF1850CC-A7DA-4131-99BF-AEABD9386916}" type="presParOf" srcId="{C5825354-EB04-46E5-9E79-EE9EB98A3130}" destId="{E62E8230-C5B1-4E11-A8A4-FB7F024C91AB}" srcOrd="16" destOrd="0" presId="urn:microsoft.com/office/officeart/2005/8/layout/list1"/>
    <dgm:cxn modelId="{51D3412D-EBEE-4AA5-852D-DF999C7071B9}" type="presParOf" srcId="{E62E8230-C5B1-4E11-A8A4-FB7F024C91AB}" destId="{C06008CA-0AC0-44F8-9DAE-E795BF493D22}" srcOrd="0" destOrd="0" presId="urn:microsoft.com/office/officeart/2005/8/layout/list1"/>
    <dgm:cxn modelId="{3A54FA2A-791F-4AE5-9467-87C514601500}" type="presParOf" srcId="{E62E8230-C5B1-4E11-A8A4-FB7F024C91AB}" destId="{EB09470D-5C5D-47ED-BD2C-6C791D252661}" srcOrd="1" destOrd="0" presId="urn:microsoft.com/office/officeart/2005/8/layout/list1"/>
    <dgm:cxn modelId="{996AD52F-41A8-4D84-AB78-13EDEF6A56CD}" type="presParOf" srcId="{C5825354-EB04-46E5-9E79-EE9EB98A3130}" destId="{99B31D6F-1080-4177-9284-129BDA3D50F5}" srcOrd="17" destOrd="0" presId="urn:microsoft.com/office/officeart/2005/8/layout/list1"/>
    <dgm:cxn modelId="{9E963687-B8B9-4AF8-9983-1BE45A74D830}" type="presParOf" srcId="{C5825354-EB04-46E5-9E79-EE9EB98A3130}" destId="{2B16DC15-66EF-456A-8C65-5FFA31268539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9E95C9F-FB5F-4468-B048-330514041FF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B7798DC-2CB2-44D3-A7E7-BCBAB3627DD1}">
      <dgm:prSet phldrT="[Текст]" custT="1"/>
      <dgm:spPr/>
      <dgm:t>
        <a:bodyPr/>
        <a:lstStyle/>
        <a:p>
          <a:r>
            <a:rPr lang="ru-RU" sz="2000" dirty="0" smtClean="0"/>
            <a:t>Содержательные линии</a:t>
          </a:r>
          <a:endParaRPr lang="ru-RU" sz="2000" dirty="0"/>
        </a:p>
      </dgm:t>
    </dgm:pt>
    <dgm:pt modelId="{658C55AE-F8D2-464A-863C-B02B1241A6EE}" type="parTrans" cxnId="{24F75BDE-A0D6-4DB9-BC67-7F0B756844C5}">
      <dgm:prSet/>
      <dgm:spPr/>
      <dgm:t>
        <a:bodyPr/>
        <a:lstStyle/>
        <a:p>
          <a:endParaRPr lang="ru-RU"/>
        </a:p>
      </dgm:t>
    </dgm:pt>
    <dgm:pt modelId="{D4BB94D2-FA9C-47F2-A6CD-96ACC4EE3F69}" type="sibTrans" cxnId="{24F75BDE-A0D6-4DB9-BC67-7F0B756844C5}">
      <dgm:prSet/>
      <dgm:spPr/>
      <dgm:t>
        <a:bodyPr/>
        <a:lstStyle/>
        <a:p>
          <a:endParaRPr lang="ru-RU"/>
        </a:p>
      </dgm:t>
    </dgm:pt>
    <dgm:pt modelId="{C150601C-ADB7-4F60-8EB8-26F493585328}">
      <dgm:prSet phldrT="[Текст]"/>
      <dgm:spPr/>
      <dgm:t>
        <a:bodyPr/>
        <a:lstStyle/>
        <a:p>
          <a:r>
            <a:rPr lang="ru-RU" dirty="0" smtClean="0"/>
            <a:t>Тематические блоки</a:t>
          </a:r>
          <a:endParaRPr lang="ru-RU" dirty="0"/>
        </a:p>
      </dgm:t>
    </dgm:pt>
    <dgm:pt modelId="{3E914A35-82F5-48EE-BECE-A259FD3CBF6B}" type="parTrans" cxnId="{565CC11F-E889-45C9-84F0-F4F5911B4F36}">
      <dgm:prSet/>
      <dgm:spPr/>
      <dgm:t>
        <a:bodyPr/>
        <a:lstStyle/>
        <a:p>
          <a:endParaRPr lang="ru-RU"/>
        </a:p>
      </dgm:t>
    </dgm:pt>
    <dgm:pt modelId="{DF9BBAE9-9515-4D47-8F9F-CD50844A3F27}" type="sibTrans" cxnId="{565CC11F-E889-45C9-84F0-F4F5911B4F36}">
      <dgm:prSet/>
      <dgm:spPr/>
      <dgm:t>
        <a:bodyPr/>
        <a:lstStyle/>
        <a:p>
          <a:endParaRPr lang="ru-RU"/>
        </a:p>
      </dgm:t>
    </dgm:pt>
    <dgm:pt modelId="{6D22C460-4B6D-41AC-808D-3FF91D45ECAF}">
      <dgm:prSet phldrT="[Текст]" custT="1"/>
      <dgm:spPr/>
      <dgm:t>
        <a:bodyPr/>
        <a:lstStyle/>
        <a:p>
          <a:r>
            <a:rPr lang="ru-RU" sz="3200" dirty="0" smtClean="0"/>
            <a:t>?</a:t>
          </a:r>
          <a:endParaRPr lang="ru-RU" sz="3200" dirty="0"/>
        </a:p>
      </dgm:t>
    </dgm:pt>
    <dgm:pt modelId="{82C8FADD-3974-45C6-9B29-46356F433186}" type="parTrans" cxnId="{1BDEC386-B55A-4C8A-95EB-90D3989993FE}">
      <dgm:prSet/>
      <dgm:spPr/>
      <dgm:t>
        <a:bodyPr/>
        <a:lstStyle/>
        <a:p>
          <a:endParaRPr lang="ru-RU"/>
        </a:p>
      </dgm:t>
    </dgm:pt>
    <dgm:pt modelId="{383A77CD-D8B4-4658-A142-0632B08D0AF7}" type="sibTrans" cxnId="{1BDEC386-B55A-4C8A-95EB-90D3989993FE}">
      <dgm:prSet/>
      <dgm:spPr/>
      <dgm:t>
        <a:bodyPr/>
        <a:lstStyle/>
        <a:p>
          <a:endParaRPr lang="ru-RU"/>
        </a:p>
      </dgm:t>
    </dgm:pt>
    <dgm:pt modelId="{D24A0342-04A4-4DED-8C02-A10C0F2BC55D}" type="pres">
      <dgm:prSet presAssocID="{D9E95C9F-FB5F-4468-B048-330514041FF0}" presName="Name0" presStyleCnt="0">
        <dgm:presLayoutVars>
          <dgm:dir/>
          <dgm:animLvl val="lvl"/>
          <dgm:resizeHandles val="exact"/>
        </dgm:presLayoutVars>
      </dgm:prSet>
      <dgm:spPr/>
    </dgm:pt>
    <dgm:pt modelId="{16D4E738-53C1-4AA8-9B43-5171A114B56E}" type="pres">
      <dgm:prSet presAssocID="{CB7798DC-2CB2-44D3-A7E7-BCBAB3627DD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84F31320-9EA3-48AC-921A-A900E7CE0B9D}" type="pres">
      <dgm:prSet presAssocID="{D4BB94D2-FA9C-47F2-A6CD-96ACC4EE3F69}" presName="parTxOnlySpace" presStyleCnt="0"/>
      <dgm:spPr/>
    </dgm:pt>
    <dgm:pt modelId="{8E07A8CC-DE0C-459C-B5C0-4C6111B43CDB}" type="pres">
      <dgm:prSet presAssocID="{C150601C-ADB7-4F60-8EB8-26F493585328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600C82E-06E2-40DC-A726-69499035DC75}" type="pres">
      <dgm:prSet presAssocID="{DF9BBAE9-9515-4D47-8F9F-CD50844A3F27}" presName="parTxOnlySpace" presStyleCnt="0"/>
      <dgm:spPr/>
    </dgm:pt>
    <dgm:pt modelId="{2A2FE659-4821-40D2-86C3-5E008F393997}" type="pres">
      <dgm:prSet presAssocID="{6D22C460-4B6D-41AC-808D-3FF91D45ECAF}" presName="parTxOnly" presStyleLbl="node1" presStyleIdx="2" presStyleCnt="3" custLinFactNeighborX="821" custLinFactNeighborY="-1882">
        <dgm:presLayoutVars>
          <dgm:chMax val="0"/>
          <dgm:chPref val="0"/>
          <dgm:bulletEnabled val="1"/>
        </dgm:presLayoutVars>
      </dgm:prSet>
      <dgm:spPr/>
    </dgm:pt>
  </dgm:ptLst>
  <dgm:cxnLst>
    <dgm:cxn modelId="{1BDEC386-B55A-4C8A-95EB-90D3989993FE}" srcId="{D9E95C9F-FB5F-4468-B048-330514041FF0}" destId="{6D22C460-4B6D-41AC-808D-3FF91D45ECAF}" srcOrd="2" destOrd="0" parTransId="{82C8FADD-3974-45C6-9B29-46356F433186}" sibTransId="{383A77CD-D8B4-4658-A142-0632B08D0AF7}"/>
    <dgm:cxn modelId="{01F8EE84-FC8B-47A6-A5A5-B0A10C569CF4}" type="presOf" srcId="{6D22C460-4B6D-41AC-808D-3FF91D45ECAF}" destId="{2A2FE659-4821-40D2-86C3-5E008F393997}" srcOrd="0" destOrd="0" presId="urn:microsoft.com/office/officeart/2005/8/layout/chevron1"/>
    <dgm:cxn modelId="{27F5B852-69B7-463E-AA94-8D7BFA7E7E28}" type="presOf" srcId="{CB7798DC-2CB2-44D3-A7E7-BCBAB3627DD1}" destId="{16D4E738-53C1-4AA8-9B43-5171A114B56E}" srcOrd="0" destOrd="0" presId="urn:microsoft.com/office/officeart/2005/8/layout/chevron1"/>
    <dgm:cxn modelId="{565CC11F-E889-45C9-84F0-F4F5911B4F36}" srcId="{D9E95C9F-FB5F-4468-B048-330514041FF0}" destId="{C150601C-ADB7-4F60-8EB8-26F493585328}" srcOrd="1" destOrd="0" parTransId="{3E914A35-82F5-48EE-BECE-A259FD3CBF6B}" sibTransId="{DF9BBAE9-9515-4D47-8F9F-CD50844A3F27}"/>
    <dgm:cxn modelId="{CA899BAA-9A68-47D9-938E-F421A7C906FE}" type="presOf" srcId="{C150601C-ADB7-4F60-8EB8-26F493585328}" destId="{8E07A8CC-DE0C-459C-B5C0-4C6111B43CDB}" srcOrd="0" destOrd="0" presId="urn:microsoft.com/office/officeart/2005/8/layout/chevron1"/>
    <dgm:cxn modelId="{703CA867-BB62-4A98-B6A3-D63515E1F07B}" type="presOf" srcId="{D9E95C9F-FB5F-4468-B048-330514041FF0}" destId="{D24A0342-04A4-4DED-8C02-A10C0F2BC55D}" srcOrd="0" destOrd="0" presId="urn:microsoft.com/office/officeart/2005/8/layout/chevron1"/>
    <dgm:cxn modelId="{24F75BDE-A0D6-4DB9-BC67-7F0B756844C5}" srcId="{D9E95C9F-FB5F-4468-B048-330514041FF0}" destId="{CB7798DC-2CB2-44D3-A7E7-BCBAB3627DD1}" srcOrd="0" destOrd="0" parTransId="{658C55AE-F8D2-464A-863C-B02B1241A6EE}" sibTransId="{D4BB94D2-FA9C-47F2-A6CD-96ACC4EE3F69}"/>
    <dgm:cxn modelId="{1F92C847-1A2E-4C08-8F95-E82E00F62B96}" type="presParOf" srcId="{D24A0342-04A4-4DED-8C02-A10C0F2BC55D}" destId="{16D4E738-53C1-4AA8-9B43-5171A114B56E}" srcOrd="0" destOrd="0" presId="urn:microsoft.com/office/officeart/2005/8/layout/chevron1"/>
    <dgm:cxn modelId="{1496A2D4-91C9-42C2-B96F-84B637F25D67}" type="presParOf" srcId="{D24A0342-04A4-4DED-8C02-A10C0F2BC55D}" destId="{84F31320-9EA3-48AC-921A-A900E7CE0B9D}" srcOrd="1" destOrd="0" presId="urn:microsoft.com/office/officeart/2005/8/layout/chevron1"/>
    <dgm:cxn modelId="{DD970AE1-F69B-4015-AB8B-34A51CEBC894}" type="presParOf" srcId="{D24A0342-04A4-4DED-8C02-A10C0F2BC55D}" destId="{8E07A8CC-DE0C-459C-B5C0-4C6111B43CDB}" srcOrd="2" destOrd="0" presId="urn:microsoft.com/office/officeart/2005/8/layout/chevron1"/>
    <dgm:cxn modelId="{0D59EBDC-AE41-48E9-9040-F93BD415AE0D}" type="presParOf" srcId="{D24A0342-04A4-4DED-8C02-A10C0F2BC55D}" destId="{7600C82E-06E2-40DC-A726-69499035DC75}" srcOrd="3" destOrd="0" presId="urn:microsoft.com/office/officeart/2005/8/layout/chevron1"/>
    <dgm:cxn modelId="{ADEF360D-BDC6-49B8-B552-BC440B653158}" type="presParOf" srcId="{D24A0342-04A4-4DED-8C02-A10C0F2BC55D}" destId="{2A2FE659-4821-40D2-86C3-5E008F393997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B8C816-2A49-4D17-8E51-89931AE4433E}">
      <dsp:nvSpPr>
        <dsp:cNvPr id="0" name=""/>
        <dsp:cNvSpPr/>
      </dsp:nvSpPr>
      <dsp:spPr>
        <a:xfrm rot="10800000">
          <a:off x="1253417" y="108"/>
          <a:ext cx="4135267" cy="84730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640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фундаментальность</a:t>
          </a:r>
          <a:endParaRPr lang="ru-RU" sz="2400" kern="1200" dirty="0"/>
        </a:p>
      </dsp:txBody>
      <dsp:txXfrm rot="10800000">
        <a:off x="1465244" y="108"/>
        <a:ext cx="3923440" cy="847309"/>
      </dsp:txXfrm>
    </dsp:sp>
    <dsp:sp modelId="{352853CA-AA14-4D42-B7B6-DF2A74D3EF23}">
      <dsp:nvSpPr>
        <dsp:cNvPr id="0" name=""/>
        <dsp:cNvSpPr/>
      </dsp:nvSpPr>
      <dsp:spPr>
        <a:xfrm>
          <a:off x="829762" y="108"/>
          <a:ext cx="847309" cy="84730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820D37-40C3-4108-BD5C-A74E6C3AB7E8}">
      <dsp:nvSpPr>
        <dsp:cNvPr id="0" name=""/>
        <dsp:cNvSpPr/>
      </dsp:nvSpPr>
      <dsp:spPr>
        <a:xfrm rot="10800000">
          <a:off x="1253417" y="1100345"/>
          <a:ext cx="4135267" cy="84730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640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непрерывность</a:t>
          </a:r>
          <a:endParaRPr lang="ru-RU" sz="2600" kern="1200" dirty="0"/>
        </a:p>
      </dsp:txBody>
      <dsp:txXfrm rot="10800000">
        <a:off x="1465244" y="1100345"/>
        <a:ext cx="3923440" cy="847309"/>
      </dsp:txXfrm>
    </dsp:sp>
    <dsp:sp modelId="{8BBBEBE8-981E-4E90-B126-205736D9A670}">
      <dsp:nvSpPr>
        <dsp:cNvPr id="0" name=""/>
        <dsp:cNvSpPr/>
      </dsp:nvSpPr>
      <dsp:spPr>
        <a:xfrm>
          <a:off x="829762" y="1100345"/>
          <a:ext cx="847309" cy="847309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D8FBAE-9352-4D43-85AA-5A1604CD4D2B}">
      <dsp:nvSpPr>
        <dsp:cNvPr id="0" name=""/>
        <dsp:cNvSpPr/>
      </dsp:nvSpPr>
      <dsp:spPr>
        <a:xfrm rot="10800000">
          <a:off x="1253417" y="2200582"/>
          <a:ext cx="4135267" cy="84730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640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обязательность</a:t>
          </a:r>
          <a:endParaRPr lang="ru-RU" sz="2600" kern="1200" dirty="0"/>
        </a:p>
      </dsp:txBody>
      <dsp:txXfrm rot="10800000">
        <a:off x="1465244" y="2200582"/>
        <a:ext cx="3923440" cy="847309"/>
      </dsp:txXfrm>
    </dsp:sp>
    <dsp:sp modelId="{67545748-FB4E-45F4-98A5-2967E9BBB20F}">
      <dsp:nvSpPr>
        <dsp:cNvPr id="0" name=""/>
        <dsp:cNvSpPr/>
      </dsp:nvSpPr>
      <dsp:spPr>
        <a:xfrm>
          <a:off x="829762" y="2200582"/>
          <a:ext cx="847309" cy="847309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246395-4977-4CF4-9E4D-BBA187AC4CBF}">
      <dsp:nvSpPr>
        <dsp:cNvPr id="0" name=""/>
        <dsp:cNvSpPr/>
      </dsp:nvSpPr>
      <dsp:spPr>
        <a:xfrm>
          <a:off x="5205256" y="3379992"/>
          <a:ext cx="1841561" cy="6392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9609"/>
              </a:lnTo>
              <a:lnTo>
                <a:pt x="1841561" y="319609"/>
              </a:lnTo>
              <a:lnTo>
                <a:pt x="1841561" y="639219"/>
              </a:lnTo>
            </a:path>
          </a:pathLst>
        </a:custGeom>
        <a:noFill/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44C3D7-FFA0-40F8-9289-BADAE7AFFD7D}">
      <dsp:nvSpPr>
        <dsp:cNvPr id="0" name=""/>
        <dsp:cNvSpPr/>
      </dsp:nvSpPr>
      <dsp:spPr>
        <a:xfrm>
          <a:off x="3363695" y="3379992"/>
          <a:ext cx="1841561" cy="639219"/>
        </a:xfrm>
        <a:custGeom>
          <a:avLst/>
          <a:gdLst/>
          <a:ahLst/>
          <a:cxnLst/>
          <a:rect l="0" t="0" r="0" b="0"/>
          <a:pathLst>
            <a:path>
              <a:moveTo>
                <a:pt x="1841561" y="0"/>
              </a:moveTo>
              <a:lnTo>
                <a:pt x="1841561" y="319609"/>
              </a:lnTo>
              <a:lnTo>
                <a:pt x="0" y="319609"/>
              </a:lnTo>
              <a:lnTo>
                <a:pt x="0" y="639219"/>
              </a:lnTo>
            </a:path>
          </a:pathLst>
        </a:custGeom>
        <a:noFill/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641C1F-2D73-46B2-B361-2464DE6ECE8A}">
      <dsp:nvSpPr>
        <dsp:cNvPr id="0" name=""/>
        <dsp:cNvSpPr/>
      </dsp:nvSpPr>
      <dsp:spPr>
        <a:xfrm>
          <a:off x="3363695" y="2013812"/>
          <a:ext cx="1841561" cy="6392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9609"/>
              </a:lnTo>
              <a:lnTo>
                <a:pt x="1841561" y="319609"/>
              </a:lnTo>
              <a:lnTo>
                <a:pt x="1841561" y="639219"/>
              </a:lnTo>
            </a:path>
          </a:pathLst>
        </a:custGeom>
        <a:noFill/>
        <a:ln w="264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92518B-4924-421D-AB5A-720E328D23BD}">
      <dsp:nvSpPr>
        <dsp:cNvPr id="0" name=""/>
        <dsp:cNvSpPr/>
      </dsp:nvSpPr>
      <dsp:spPr>
        <a:xfrm>
          <a:off x="1522134" y="2013812"/>
          <a:ext cx="1841561" cy="639219"/>
        </a:xfrm>
        <a:custGeom>
          <a:avLst/>
          <a:gdLst/>
          <a:ahLst/>
          <a:cxnLst/>
          <a:rect l="0" t="0" r="0" b="0"/>
          <a:pathLst>
            <a:path>
              <a:moveTo>
                <a:pt x="1841561" y="0"/>
              </a:moveTo>
              <a:lnTo>
                <a:pt x="1841561" y="319609"/>
              </a:lnTo>
              <a:lnTo>
                <a:pt x="0" y="319609"/>
              </a:lnTo>
              <a:lnTo>
                <a:pt x="0" y="639219"/>
              </a:lnTo>
            </a:path>
          </a:pathLst>
        </a:custGeom>
        <a:noFill/>
        <a:ln w="264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B04D01-7B8E-467B-AE6E-665D8296283E}">
      <dsp:nvSpPr>
        <dsp:cNvPr id="0" name=""/>
        <dsp:cNvSpPr/>
      </dsp:nvSpPr>
      <dsp:spPr>
        <a:xfrm>
          <a:off x="978691" y="1312984"/>
          <a:ext cx="4770008" cy="7008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Цифровые навыки</a:t>
          </a:r>
          <a:endParaRPr lang="ru-RU" sz="3600" kern="1200" dirty="0"/>
        </a:p>
      </dsp:txBody>
      <dsp:txXfrm>
        <a:off x="978691" y="1312984"/>
        <a:ext cx="4770008" cy="700828"/>
      </dsp:txXfrm>
    </dsp:sp>
    <dsp:sp modelId="{4CC0C6A6-8826-4F84-9124-1BF2D12F5964}">
      <dsp:nvSpPr>
        <dsp:cNvPr id="0" name=""/>
        <dsp:cNvSpPr/>
      </dsp:nvSpPr>
      <dsp:spPr>
        <a:xfrm>
          <a:off x="183" y="2653032"/>
          <a:ext cx="3043902" cy="7269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профессиональные</a:t>
          </a:r>
          <a:endParaRPr lang="ru-RU" sz="2500" kern="1200" dirty="0"/>
        </a:p>
      </dsp:txBody>
      <dsp:txXfrm>
        <a:off x="183" y="2653032"/>
        <a:ext cx="3043902" cy="726960"/>
      </dsp:txXfrm>
    </dsp:sp>
    <dsp:sp modelId="{456B6200-E248-4C49-BD91-475CEDC5AC8D}">
      <dsp:nvSpPr>
        <dsp:cNvPr id="0" name=""/>
        <dsp:cNvSpPr/>
      </dsp:nvSpPr>
      <dsp:spPr>
        <a:xfrm>
          <a:off x="3683305" y="2653032"/>
          <a:ext cx="3043902" cy="7269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пользовательские</a:t>
          </a:r>
          <a:endParaRPr lang="ru-RU" sz="2500" kern="1200" dirty="0"/>
        </a:p>
      </dsp:txBody>
      <dsp:txXfrm>
        <a:off x="3683305" y="2653032"/>
        <a:ext cx="3043902" cy="726960"/>
      </dsp:txXfrm>
    </dsp:sp>
    <dsp:sp modelId="{596C8172-C8A7-4909-ABFA-88C60F100EA2}">
      <dsp:nvSpPr>
        <dsp:cNvPr id="0" name=""/>
        <dsp:cNvSpPr/>
      </dsp:nvSpPr>
      <dsp:spPr>
        <a:xfrm>
          <a:off x="1841744" y="4019211"/>
          <a:ext cx="3043902" cy="5172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базовые</a:t>
          </a:r>
          <a:endParaRPr lang="ru-RU" sz="2500" kern="1200" dirty="0"/>
        </a:p>
      </dsp:txBody>
      <dsp:txXfrm>
        <a:off x="1841744" y="4019211"/>
        <a:ext cx="3043902" cy="517296"/>
      </dsp:txXfrm>
    </dsp:sp>
    <dsp:sp modelId="{A59DBB90-6187-482A-885A-CBE36B9D0208}">
      <dsp:nvSpPr>
        <dsp:cNvPr id="0" name=""/>
        <dsp:cNvSpPr/>
      </dsp:nvSpPr>
      <dsp:spPr>
        <a:xfrm>
          <a:off x="5524866" y="4019211"/>
          <a:ext cx="3043902" cy="5172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продвинутые</a:t>
          </a:r>
          <a:endParaRPr lang="ru-RU" sz="2500" kern="1200" dirty="0"/>
        </a:p>
      </dsp:txBody>
      <dsp:txXfrm>
        <a:off x="5524866" y="4019211"/>
        <a:ext cx="3043902" cy="5172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477372-D86C-49FF-B2D2-9CFC430FF25E}">
      <dsp:nvSpPr>
        <dsp:cNvPr id="0" name=""/>
        <dsp:cNvSpPr/>
      </dsp:nvSpPr>
      <dsp:spPr>
        <a:xfrm>
          <a:off x="0" y="357552"/>
          <a:ext cx="799288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769EFD-D2EC-46B5-97F7-642AF16FE259}">
      <dsp:nvSpPr>
        <dsp:cNvPr id="0" name=""/>
        <dsp:cNvSpPr/>
      </dsp:nvSpPr>
      <dsp:spPr>
        <a:xfrm>
          <a:off x="399644" y="18072"/>
          <a:ext cx="6279124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478" tIns="0" rIns="211478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Обработка информации</a:t>
          </a:r>
          <a:endParaRPr lang="ru-RU" sz="3200" kern="1200" dirty="0"/>
        </a:p>
      </dsp:txBody>
      <dsp:txXfrm>
        <a:off x="432788" y="51216"/>
        <a:ext cx="6212836" cy="612672"/>
      </dsp:txXfrm>
    </dsp:sp>
    <dsp:sp modelId="{BAEE6E05-00B6-486A-A96B-B840EA130F1F}">
      <dsp:nvSpPr>
        <dsp:cNvPr id="0" name=""/>
        <dsp:cNvSpPr/>
      </dsp:nvSpPr>
      <dsp:spPr>
        <a:xfrm>
          <a:off x="0" y="1400832"/>
          <a:ext cx="799288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4B1439-2E7E-4EB1-BB47-FAEEFDC1B3AA}">
      <dsp:nvSpPr>
        <dsp:cNvPr id="0" name=""/>
        <dsp:cNvSpPr/>
      </dsp:nvSpPr>
      <dsp:spPr>
        <a:xfrm>
          <a:off x="399644" y="1061352"/>
          <a:ext cx="6315100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478" tIns="0" rIns="211478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Связь и сотрудничество</a:t>
          </a:r>
          <a:endParaRPr lang="ru-RU" sz="3200" kern="1200" dirty="0"/>
        </a:p>
      </dsp:txBody>
      <dsp:txXfrm>
        <a:off x="432788" y="1094496"/>
        <a:ext cx="6248812" cy="612672"/>
      </dsp:txXfrm>
    </dsp:sp>
    <dsp:sp modelId="{FE1DDA6A-712B-42A5-9929-522C3D28534B}">
      <dsp:nvSpPr>
        <dsp:cNvPr id="0" name=""/>
        <dsp:cNvSpPr/>
      </dsp:nvSpPr>
      <dsp:spPr>
        <a:xfrm>
          <a:off x="0" y="2444112"/>
          <a:ext cx="799288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B46DC5-D786-49BB-A782-6ECCF4864E15}">
      <dsp:nvSpPr>
        <dsp:cNvPr id="0" name=""/>
        <dsp:cNvSpPr/>
      </dsp:nvSpPr>
      <dsp:spPr>
        <a:xfrm>
          <a:off x="399644" y="2104632"/>
          <a:ext cx="6315100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478" tIns="0" rIns="211478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Создание цифрового контента</a:t>
          </a:r>
          <a:endParaRPr lang="ru-RU" sz="3200" kern="1200" dirty="0"/>
        </a:p>
      </dsp:txBody>
      <dsp:txXfrm>
        <a:off x="432788" y="2137776"/>
        <a:ext cx="6248812" cy="612672"/>
      </dsp:txXfrm>
    </dsp:sp>
    <dsp:sp modelId="{6E9EBB7F-A04C-4588-B707-53FF11F887AE}">
      <dsp:nvSpPr>
        <dsp:cNvPr id="0" name=""/>
        <dsp:cNvSpPr/>
      </dsp:nvSpPr>
      <dsp:spPr>
        <a:xfrm>
          <a:off x="0" y="3487392"/>
          <a:ext cx="799288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9B4BA4-5301-4670-BEA5-1B82EAC6208B}">
      <dsp:nvSpPr>
        <dsp:cNvPr id="0" name=""/>
        <dsp:cNvSpPr/>
      </dsp:nvSpPr>
      <dsp:spPr>
        <a:xfrm>
          <a:off x="399644" y="3147912"/>
          <a:ext cx="6279124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478" tIns="0" rIns="211478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Безопасность</a:t>
          </a:r>
        </a:p>
      </dsp:txBody>
      <dsp:txXfrm>
        <a:off x="432788" y="3181056"/>
        <a:ext cx="6212836" cy="612672"/>
      </dsp:txXfrm>
    </dsp:sp>
    <dsp:sp modelId="{2B16DC15-66EF-456A-8C65-5FFA31268539}">
      <dsp:nvSpPr>
        <dsp:cNvPr id="0" name=""/>
        <dsp:cNvSpPr/>
      </dsp:nvSpPr>
      <dsp:spPr>
        <a:xfrm>
          <a:off x="0" y="4530672"/>
          <a:ext cx="799288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09470D-5C5D-47ED-BD2C-6C791D252661}">
      <dsp:nvSpPr>
        <dsp:cNvPr id="0" name=""/>
        <dsp:cNvSpPr/>
      </dsp:nvSpPr>
      <dsp:spPr>
        <a:xfrm>
          <a:off x="399644" y="4191192"/>
          <a:ext cx="6279124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478" tIns="0" rIns="211478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Решение проблем</a:t>
          </a:r>
          <a:endParaRPr lang="ru-RU" sz="3200" kern="1200" dirty="0"/>
        </a:p>
      </dsp:txBody>
      <dsp:txXfrm>
        <a:off x="432788" y="4224336"/>
        <a:ext cx="6212836" cy="6126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D4E738-53C1-4AA8-9B43-5171A114B56E}">
      <dsp:nvSpPr>
        <dsp:cNvPr id="0" name=""/>
        <dsp:cNvSpPr/>
      </dsp:nvSpPr>
      <dsp:spPr>
        <a:xfrm>
          <a:off x="2411" y="1144527"/>
          <a:ext cx="2937420" cy="117496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Содержательные линии</a:t>
          </a:r>
          <a:endParaRPr lang="ru-RU" sz="2000" kern="1200" dirty="0"/>
        </a:p>
      </dsp:txBody>
      <dsp:txXfrm>
        <a:off x="589895" y="1144527"/>
        <a:ext cx="1762452" cy="1174968"/>
      </dsp:txXfrm>
    </dsp:sp>
    <dsp:sp modelId="{8E07A8CC-DE0C-459C-B5C0-4C6111B43CDB}">
      <dsp:nvSpPr>
        <dsp:cNvPr id="0" name=""/>
        <dsp:cNvSpPr/>
      </dsp:nvSpPr>
      <dsp:spPr>
        <a:xfrm>
          <a:off x="2646089" y="1144527"/>
          <a:ext cx="2937420" cy="117496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Тематические блоки</a:t>
          </a:r>
          <a:endParaRPr lang="ru-RU" sz="2000" kern="1200" dirty="0"/>
        </a:p>
      </dsp:txBody>
      <dsp:txXfrm>
        <a:off x="3233573" y="1144527"/>
        <a:ext cx="1762452" cy="1174968"/>
      </dsp:txXfrm>
    </dsp:sp>
    <dsp:sp modelId="{2A2FE659-4821-40D2-86C3-5E008F393997}">
      <dsp:nvSpPr>
        <dsp:cNvPr id="0" name=""/>
        <dsp:cNvSpPr/>
      </dsp:nvSpPr>
      <dsp:spPr>
        <a:xfrm>
          <a:off x="5292179" y="1122414"/>
          <a:ext cx="2937420" cy="117496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?</a:t>
          </a:r>
          <a:endParaRPr lang="ru-RU" sz="3200" kern="1200" dirty="0"/>
        </a:p>
      </dsp:txBody>
      <dsp:txXfrm>
        <a:off x="5879663" y="1122414"/>
        <a:ext cx="1762452" cy="11749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67D53A-CF13-4043-A52B-0606AE742DEB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9077A6-104D-414F-95BD-7C9CB2914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972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9CB-DBA8-46C2-8290-623F452A5A0C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9C57-9B2F-401E-AECF-A7514843FEEA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9CB-DBA8-46C2-8290-623F452A5A0C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9C57-9B2F-401E-AECF-A7514843FE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9CB-DBA8-46C2-8290-623F452A5A0C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9C57-9B2F-401E-AECF-A7514843FE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9CB-DBA8-46C2-8290-623F452A5A0C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9C57-9B2F-401E-AECF-A7514843FE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9CB-DBA8-46C2-8290-623F452A5A0C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9C57-9B2F-401E-AECF-A7514843FEEA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9CB-DBA8-46C2-8290-623F452A5A0C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9C57-9B2F-401E-AECF-A7514843FE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9CB-DBA8-46C2-8290-623F452A5A0C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9C57-9B2F-401E-AECF-A7514843FEEA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9CB-DBA8-46C2-8290-623F452A5A0C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9C57-9B2F-401E-AECF-A7514843FE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9CB-DBA8-46C2-8290-623F452A5A0C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9C57-9B2F-401E-AECF-A7514843FE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9CB-DBA8-46C2-8290-623F452A5A0C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9C57-9B2F-401E-AECF-A7514843FEEA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9CB-DBA8-46C2-8290-623F452A5A0C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9C57-9B2F-401E-AECF-A7514843FE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3D2B59CB-DBA8-46C2-8290-623F452A5A0C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83369C57-9B2F-401E-AECF-A7514843FEE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6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image" Target="../media/image72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71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НАПРАВЛЕНИЯХ РАЗВИТИЯ СОВРЕМЕННОГО ШКОЛЬНОГО ОБРАЗОВАНИЯ В ОБЛАСТИ ИНФОРМАТИКИ И ИНФОРМАЦИОННЫХ ТЕХНОЛОГИЙ</a:t>
            </a:r>
            <a:endParaRPr lang="ru-RU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7126560" cy="1752600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Босова Людмила Леонидовна</a:t>
            </a:r>
            <a:r>
              <a:rPr lang="ru-RU" dirty="0">
                <a:solidFill>
                  <a:schemeClr val="tx1"/>
                </a:solidFill>
              </a:rPr>
              <a:t>,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зав. кафедрой теории и методики обучения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математике и информатике МПГУ,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заслуженный </a:t>
            </a:r>
            <a:r>
              <a:rPr lang="ru-RU" dirty="0">
                <a:solidFill>
                  <a:schemeClr val="tx1"/>
                </a:solidFill>
              </a:rPr>
              <a:t>учитель РФ, </a:t>
            </a:r>
            <a:r>
              <a:rPr lang="ru-RU" dirty="0" err="1">
                <a:solidFill>
                  <a:schemeClr val="tx1"/>
                </a:solidFill>
              </a:rPr>
              <a:t>д.п.н</a:t>
            </a:r>
            <a:r>
              <a:rPr lang="ru-RU" dirty="0">
                <a:solidFill>
                  <a:schemeClr val="tx1"/>
                </a:solidFill>
              </a:rPr>
              <a:t>.,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лауреат премии Правительства РФ в области образования,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автор УМК по информатике для основной и старшей школы</a:t>
            </a:r>
            <a:br>
              <a:rPr lang="ru-RU" dirty="0">
                <a:solidFill>
                  <a:schemeClr val="tx1"/>
                </a:solidFill>
              </a:rPr>
            </a:br>
            <a:endParaRPr lang="ru-RU" sz="700" dirty="0" smtClean="0">
              <a:solidFill>
                <a:schemeClr val="tx1"/>
              </a:solidFill>
            </a:endParaRPr>
          </a:p>
          <a:p>
            <a:r>
              <a:rPr lang="ru-RU" dirty="0" err="1" smtClean="0">
                <a:solidFill>
                  <a:schemeClr val="tx1"/>
                </a:solidFill>
              </a:rPr>
              <a:t>ll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r>
              <a:rPr lang="en-US" dirty="0" err="1" smtClean="0">
                <a:solidFill>
                  <a:schemeClr val="tx1"/>
                </a:solidFill>
              </a:rPr>
              <a:t>bosova</a:t>
            </a:r>
            <a:r>
              <a:rPr lang="ru-RU" dirty="0" smtClean="0">
                <a:solidFill>
                  <a:schemeClr val="tx1"/>
                </a:solidFill>
              </a:rPr>
              <a:t>@m</a:t>
            </a:r>
            <a:r>
              <a:rPr lang="en-US" dirty="0" err="1" smtClean="0">
                <a:solidFill>
                  <a:schemeClr val="tx1"/>
                </a:solidFill>
              </a:rPr>
              <a:t>pgu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r>
              <a:rPr lang="en-US" dirty="0" err="1">
                <a:solidFill>
                  <a:schemeClr val="tx1"/>
                </a:solidFill>
              </a:rPr>
              <a:t>s</a:t>
            </a:r>
            <a:r>
              <a:rPr lang="ru-RU" dirty="0" smtClean="0">
                <a:solidFill>
                  <a:schemeClr val="tx1"/>
                </a:solidFill>
              </a:rPr>
              <a:t>u</a:t>
            </a:r>
            <a:endParaRPr lang="ru-RU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236" y="418009"/>
            <a:ext cx="1646764" cy="17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64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971600" y="764705"/>
            <a:ext cx="7128792" cy="5040560"/>
            <a:chOff x="1709298" y="1237101"/>
            <a:chExt cx="5757633" cy="3834017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4294" y="1530213"/>
              <a:ext cx="2841016" cy="2126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731745" y="1237101"/>
              <a:ext cx="2912633" cy="213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88" b="1" dirty="0"/>
                <a:t>http://www.bbc.co.uk/education/levels/z4kw2hv</a:t>
              </a:r>
              <a:endParaRPr lang="ru-RU" sz="788" b="1" dirty="0"/>
            </a:p>
          </p:txBody>
        </p:sp>
        <p:pic>
          <p:nvPicPr>
            <p:cNvPr id="1331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5643" y="1500188"/>
              <a:ext cx="1809618" cy="1629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7" name="Picture 5" descr="A simple flowchart can continue until a condition is met. When asking ‘which is the best subject?’, if the answer is not computer science the process will continue until this is the answer given.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853"/>
            <a:stretch/>
          </p:blipFill>
          <p:spPr bwMode="auto">
            <a:xfrm>
              <a:off x="5954318" y="2832201"/>
              <a:ext cx="1377153" cy="1198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9" name="Picture 7" descr="Блок-схема, прося возраста собаки сначала попросить вашего возраста собак, а затем на основе расчета, что один человек год 7 собак лет, работать, сколько лет ваша собака находится в собачьих лет.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012"/>
            <a:stretch/>
          </p:blipFill>
          <p:spPr bwMode="auto">
            <a:xfrm>
              <a:off x="6397758" y="1548724"/>
              <a:ext cx="1069173" cy="1210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21" name="Picture 9" descr="Entering a command in a human language will cause a program error and the same command needs to be entered in a programming language for the computer to output the desired command.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9298" y="2758594"/>
              <a:ext cx="2139522" cy="12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23" name="Picture 11" descr="Программирование осуществляется на компьютере, и, как правило, перевод алгоритма на язык компьютера может понять.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3891" y="3695652"/>
              <a:ext cx="1896495" cy="1349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24" name="Picture 1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3630" y="2974830"/>
              <a:ext cx="535781" cy="739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6" name="Picture 14" descr="The letter &quot;A&quot; on a keyboard converts to 01000001 in binary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2384" y="3656956"/>
              <a:ext cx="2269070" cy="1338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27" name="Picture 1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379" y="2840238"/>
              <a:ext cx="762026" cy="504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9" name="Picture 17" descr="Six laptops with different website pages open such as video streaming, banking, shopping, download, blogging and banki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6" t="5683" r="3499" b="8922"/>
            <a:stretch/>
          </p:blipFill>
          <p:spPr bwMode="auto">
            <a:xfrm>
              <a:off x="5919400" y="4046586"/>
              <a:ext cx="1100153" cy="1024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30" name="Picture 18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3257" y="3201425"/>
              <a:ext cx="1296144" cy="729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1" name="Picture 19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5" t="10350" r="6788" b="15924"/>
            <a:stretch/>
          </p:blipFill>
          <p:spPr bwMode="auto">
            <a:xfrm>
              <a:off x="6665889" y="3737782"/>
              <a:ext cx="734073" cy="508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7267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437112"/>
            <a:ext cx="5849387" cy="192232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2422693"/>
            <a:ext cx="5617877" cy="188909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88" y="497975"/>
            <a:ext cx="5256584" cy="179939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27584" y="505537"/>
            <a:ext cx="4004202" cy="857250"/>
          </a:xfrm>
        </p:spPr>
        <p:txBody>
          <a:bodyPr>
            <a:noAutofit/>
          </a:bodyPr>
          <a:lstStyle/>
          <a:p>
            <a:r>
              <a:rPr lang="ru-RU" b="1" dirty="0"/>
              <a:t>Китай</a:t>
            </a:r>
          </a:p>
        </p:txBody>
      </p:sp>
      <p:pic>
        <p:nvPicPr>
          <p:cNvPr id="1026" name="Picture 2" descr="https://preachrr.files.wordpress.com/2010/09/red_drag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340933"/>
            <a:ext cx="2304256" cy="202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13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810" y="944725"/>
            <a:ext cx="3564731" cy="26217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1" y="1106742"/>
            <a:ext cx="3421856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3645024"/>
            <a:ext cx="2428875" cy="24288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5652" y="3243262"/>
            <a:ext cx="3500438" cy="27574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7892" y="3800734"/>
            <a:ext cx="2650331" cy="22217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2184" y="2046685"/>
            <a:ext cx="2586038" cy="23931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9822" y="2127229"/>
            <a:ext cx="2548095" cy="290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9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Франция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7367" y="1486501"/>
            <a:ext cx="7757903" cy="2680612"/>
          </a:xfrm>
        </p:spPr>
        <p:txBody>
          <a:bodyPr>
            <a:noAutofit/>
          </a:bodyPr>
          <a:lstStyle/>
          <a:p>
            <a:r>
              <a:rPr lang="ru-RU" sz="1800" dirty="0" smtClean="0"/>
              <a:t>До последнего времени информатика была предметом по выбору для учащихся общеобразовательных средних  школ.</a:t>
            </a:r>
          </a:p>
          <a:p>
            <a:r>
              <a:rPr lang="ru-RU" sz="1800" dirty="0" smtClean="0"/>
              <a:t>В </a:t>
            </a:r>
            <a:r>
              <a:rPr lang="ru-RU" sz="1800" dirty="0"/>
              <a:t>2016 году впервые во Франции ввели обязательное преподавание информатики в начальной и средней школе. При этом, информатика не является отдельным предметом, а интегрирована сразу в два предмета – математику и технологию. </a:t>
            </a:r>
          </a:p>
          <a:p>
            <a:r>
              <a:rPr lang="ru-RU" sz="1800" dirty="0"/>
              <a:t>В 2017 году в 9-м классе средней школы введен отдельный курс </a:t>
            </a:r>
            <a:r>
              <a:rPr lang="ru-RU" sz="1800" dirty="0" smtClean="0"/>
              <a:t>кодирования </a:t>
            </a:r>
            <a:r>
              <a:rPr lang="ru-RU" sz="1800" dirty="0"/>
              <a:t>для математических и научных классов. </a:t>
            </a:r>
          </a:p>
          <a:p>
            <a:r>
              <a:rPr lang="ru-RU" sz="1800" dirty="0"/>
              <a:t>С 2017 года в старших классах (10-12 классы) предмет «Компьютерная наука и цифровое творчество (ICN)»  преподаётся для </a:t>
            </a:r>
            <a:r>
              <a:rPr lang="ru-RU" sz="1800" dirty="0" smtClean="0"/>
              <a:t>всех профилей</a:t>
            </a:r>
            <a:endParaRPr lang="ru-RU" sz="1800" dirty="0"/>
          </a:p>
        </p:txBody>
      </p:sp>
      <p:pic>
        <p:nvPicPr>
          <p:cNvPr id="19460" name="Picture 4" descr="https://s3.amazonaws.com/peoplepng/wp-content/uploads/2018/03/21070904/Free-Paris-Transparent-P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509120"/>
            <a:ext cx="6461262" cy="182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38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Финляндия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412776"/>
            <a:ext cx="7944213" cy="4204862"/>
          </a:xfrm>
        </p:spPr>
        <p:txBody>
          <a:bodyPr>
            <a:normAutofit/>
          </a:bodyPr>
          <a:lstStyle/>
          <a:p>
            <a:r>
              <a:rPr lang="ru-RU" sz="2000" dirty="0"/>
              <a:t>В средних школах существуют курсы компьютерной грамотности и целый ряд специализированных курсов по выбору, таких как </a:t>
            </a:r>
            <a:r>
              <a:rPr lang="ru-RU" sz="2000" dirty="0"/>
              <a:t>программирование, вычислительная математика, робототехника.</a:t>
            </a:r>
            <a:endParaRPr lang="ru-RU" sz="2000" dirty="0"/>
          </a:p>
          <a:p>
            <a:r>
              <a:rPr lang="ru-RU" sz="2000" dirty="0"/>
              <a:t>В 2016-17 учебном году </a:t>
            </a:r>
            <a:r>
              <a:rPr lang="ru-RU" sz="2000" dirty="0"/>
              <a:t>информатика стала </a:t>
            </a:r>
            <a:r>
              <a:rPr lang="ru-RU" sz="2000" dirty="0"/>
              <a:t>обязательной частью </a:t>
            </a:r>
            <a:r>
              <a:rPr lang="ru-RU" sz="2000" dirty="0"/>
              <a:t>учебного </a:t>
            </a:r>
            <a:r>
              <a:rPr lang="ru-RU" sz="2000" dirty="0"/>
              <a:t>плана начальной школы Финляндии с 7 лет и распространяется на все 9 лет обучения</a:t>
            </a:r>
            <a:r>
              <a:rPr lang="ru-RU" sz="2000" dirty="0"/>
              <a:t>.</a:t>
            </a:r>
            <a:br>
              <a:rPr lang="ru-RU" sz="2000" dirty="0"/>
            </a:br>
            <a:r>
              <a:rPr lang="ru-RU" sz="2000" dirty="0"/>
              <a:t>При </a:t>
            </a:r>
            <a:r>
              <a:rPr lang="ru-RU" sz="2000" dirty="0"/>
              <a:t>этом  </a:t>
            </a:r>
            <a:r>
              <a:rPr lang="ru-RU" sz="2000" dirty="0"/>
              <a:t>она </a:t>
            </a:r>
            <a:r>
              <a:rPr lang="ru-RU" sz="2000" dirty="0"/>
              <a:t>не является самостоятельной дисциплиной, а </a:t>
            </a:r>
            <a:r>
              <a:rPr lang="ru-RU" sz="2000" dirty="0"/>
              <a:t>интегрирована </a:t>
            </a:r>
            <a:br>
              <a:rPr lang="ru-RU" sz="2000" dirty="0"/>
            </a:br>
            <a:r>
              <a:rPr lang="ru-RU" sz="2000" dirty="0"/>
              <a:t>в </a:t>
            </a:r>
            <a:r>
              <a:rPr lang="ru-RU" sz="2000" dirty="0"/>
              <a:t>обязательный для изучения 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курс </a:t>
            </a:r>
            <a:r>
              <a:rPr lang="ru-RU" sz="2000" dirty="0"/>
              <a:t>математики.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2565" y="4242462"/>
            <a:ext cx="2220572" cy="1375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500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3898" y="1043254"/>
            <a:ext cx="3950196" cy="857250"/>
          </a:xfrm>
        </p:spPr>
        <p:txBody>
          <a:bodyPr/>
          <a:lstStyle/>
          <a:p>
            <a:r>
              <a:rPr lang="ru-RU" b="1" dirty="0" smtClean="0"/>
              <a:t>США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5247" y="2329212"/>
            <a:ext cx="7368168" cy="314411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250" dirty="0"/>
              <a:t>Американская ассоциация учителей информатики  (</a:t>
            </a:r>
            <a:r>
              <a:rPr lang="ru-RU" sz="2250" dirty="0" err="1"/>
              <a:t>Computer</a:t>
            </a:r>
            <a:r>
              <a:rPr lang="ru-RU" sz="2250" dirty="0"/>
              <a:t> </a:t>
            </a:r>
            <a:r>
              <a:rPr lang="ru-RU" sz="2250" dirty="0" err="1"/>
              <a:t>Science</a:t>
            </a:r>
            <a:r>
              <a:rPr lang="ru-RU" sz="2250" dirty="0"/>
              <a:t> </a:t>
            </a:r>
            <a:r>
              <a:rPr lang="ru-RU" sz="2250" dirty="0" err="1"/>
              <a:t>Teachers</a:t>
            </a:r>
            <a:r>
              <a:rPr lang="ru-RU" sz="2250" dirty="0"/>
              <a:t> </a:t>
            </a:r>
            <a:r>
              <a:rPr lang="ru-RU" sz="2250" dirty="0" err="1"/>
              <a:t>Association</a:t>
            </a:r>
            <a:r>
              <a:rPr lang="ru-RU" sz="2250" dirty="0"/>
              <a:t> – CSTA) опубликовала в 2016 году рассчитанную на 12 лет обучения  рамочную образовательную программу по информатике: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250" dirty="0"/>
              <a:t>Компьютерные системы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250" dirty="0"/>
              <a:t>Сети и Интернет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250" dirty="0"/>
              <a:t>Анализ данных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250" dirty="0"/>
              <a:t>Алгоритмы и программирование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250" dirty="0"/>
              <a:t>Влияние информационных технологий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8438" name="Picture 6" descr="https://i.pinimg.com/736x/f0/f2/2f/f0f22f58cb316ffc98723c282c69796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9" t="-5837" r="3694" b="9232"/>
          <a:stretch/>
        </p:blipFill>
        <p:spPr bwMode="auto">
          <a:xfrm>
            <a:off x="1655676" y="857250"/>
            <a:ext cx="1322124" cy="111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85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/>
              <a:t>Программирование – </a:t>
            </a:r>
            <a:r>
              <a:rPr lang="ru-RU" b="1" dirty="0" smtClean="0"/>
              <a:t>новая грамотность</a:t>
            </a:r>
            <a:r>
              <a:rPr lang="ru-RU" b="1" dirty="0"/>
              <a:t>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7105" y="2013839"/>
            <a:ext cx="7108903" cy="2265088"/>
          </a:xfrm>
        </p:spPr>
        <p:txBody>
          <a:bodyPr>
            <a:noAutofit/>
          </a:bodyPr>
          <a:lstStyle/>
          <a:p>
            <a:r>
              <a:rPr lang="ru-RU" sz="2000" dirty="0"/>
              <a:t>С раннего возраста детей учат читать и писать, чтобы они могли воспринимать чужие и выражать собственные мысли. </a:t>
            </a:r>
          </a:p>
          <a:p>
            <a:r>
              <a:rPr lang="ru-RU" sz="2000" dirty="0"/>
              <a:t>Большинство школьников учат использовать («читать»), а не создавать («писать») компьютерные продукты.</a:t>
            </a:r>
          </a:p>
          <a:p>
            <a:r>
              <a:rPr lang="ru-RU" sz="2000" dirty="0"/>
              <a:t>Вместо того, чтобы быть пассивными потребителями компьютерных технологий  школьники могут стать их активными производителями и создателями.</a:t>
            </a:r>
          </a:p>
          <a:p>
            <a:r>
              <a:rPr lang="ru-RU" sz="2000" dirty="0"/>
              <a:t>В наш цифровой век вы можете либо «программировать или быть запрограммированными».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1732425"/>
            <a:ext cx="2335896" cy="265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25" i="1" dirty="0">
                <a:latin typeface="Times New Roman" panose="02020603050405020304" pitchFamily="18" charset="0"/>
                <a:ea typeface="Calibri" panose="020F0502020204030204" pitchFamily="34" charset="0"/>
              </a:rPr>
              <a:t>K–12 </a:t>
            </a:r>
            <a:r>
              <a:rPr lang="ru-RU" sz="1125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Computer</a:t>
            </a:r>
            <a:r>
              <a:rPr lang="ru-RU" sz="1125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125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Science</a:t>
            </a:r>
            <a:r>
              <a:rPr lang="ru-RU" sz="1125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125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Framework</a:t>
            </a:r>
            <a:r>
              <a:rPr lang="ru-RU" sz="1125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1125" i="1" dirty="0"/>
          </a:p>
        </p:txBody>
      </p:sp>
      <p:sp>
        <p:nvSpPr>
          <p:cNvPr id="4" name="TextBox 3"/>
          <p:cNvSpPr txBox="1"/>
          <p:nvPr/>
        </p:nvSpPr>
        <p:spPr>
          <a:xfrm>
            <a:off x="3059833" y="5434851"/>
            <a:ext cx="4665759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13" dirty="0"/>
              <a:t>K-12 Computer Science Framework. </a:t>
            </a:r>
            <a:r>
              <a:rPr lang="ru-RU" sz="1013" dirty="0"/>
              <a:t>(2016 г.)  http://www.k12cs.org.</a:t>
            </a:r>
          </a:p>
        </p:txBody>
      </p:sp>
    </p:spTree>
    <p:extLst>
      <p:ext uri="{BB962C8B-B14F-4D97-AF65-F5344CB8AC3E}">
        <p14:creationId xmlns:p14="http://schemas.microsoft.com/office/powerpoint/2010/main" val="253519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620346" y="764704"/>
            <a:ext cx="7811349" cy="3394472"/>
          </a:xfrm>
        </p:spPr>
        <p:txBody>
          <a:bodyPr/>
          <a:lstStyle/>
          <a:p>
            <a:r>
              <a:rPr lang="ru-RU" sz="2000" dirty="0"/>
              <a:t>Умения планирования деятельности особенно важны в наше время, когда всё больше рутинных операций можно поручить роботизированным комплексам.</a:t>
            </a:r>
          </a:p>
          <a:p>
            <a:r>
              <a:rPr lang="ru-RU" sz="2000" dirty="0"/>
              <a:t>Понимание того, как переложить на компьютер работы, с которыми до этого справлялись только люди; пониманием того, с какими трудностями при этом предстоит столкнуться. </a:t>
            </a:r>
          </a:p>
          <a:p>
            <a:endParaRPr lang="ru-RU" dirty="0"/>
          </a:p>
        </p:txBody>
      </p:sp>
      <p:pic>
        <p:nvPicPr>
          <p:cNvPr id="5" name="Picture 2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356992"/>
            <a:ext cx="5812699" cy="12421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954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Весь мир в поиске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93" y="2160270"/>
            <a:ext cx="4795895" cy="32978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1521" y="1072202"/>
            <a:ext cx="3314700" cy="3714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4158" y="2881046"/>
            <a:ext cx="5293519" cy="31361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293" y="1072202"/>
            <a:ext cx="5122069" cy="33147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1521" y="1072202"/>
            <a:ext cx="4486275" cy="28860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4887" y="3665106"/>
            <a:ext cx="4329113" cy="23431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4365193"/>
            <a:ext cx="4421981" cy="16430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9839" y="1900600"/>
            <a:ext cx="4686300" cy="329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2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300" b="1" dirty="0"/>
              <a:t>Вычислительное мышление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8356" y="1628800"/>
            <a:ext cx="4695735" cy="324036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300" dirty="0"/>
              <a:t>Сущность вычислительного (компьютерного) мышления:</a:t>
            </a:r>
          </a:p>
          <a:p>
            <a:pPr marL="300931" indent="-95548">
              <a:buFont typeface="Wingdings" panose="05000000000000000000" pitchFamily="2" charset="2"/>
              <a:buChar char="§"/>
            </a:pPr>
            <a:r>
              <a:rPr lang="ru-RU" sz="2300" dirty="0"/>
              <a:t>разбивать сложные задачи на мелкие подзадачи (декомпозиция);</a:t>
            </a:r>
          </a:p>
          <a:p>
            <a:pPr marL="300931" indent="-95548">
              <a:buFont typeface="Wingdings" panose="05000000000000000000" pitchFamily="2" charset="2"/>
              <a:buChar char="§"/>
            </a:pPr>
            <a:r>
              <a:rPr lang="ru-RU" sz="2300" dirty="0"/>
              <a:t>сравнивать с задачами, решёнными ранее (распознавание образцов);</a:t>
            </a:r>
          </a:p>
          <a:p>
            <a:pPr marL="300931" indent="-95548">
              <a:buFont typeface="Wingdings" panose="05000000000000000000" pitchFamily="2" charset="2"/>
              <a:buChar char="§"/>
            </a:pPr>
            <a:r>
              <a:rPr lang="ru-RU" sz="2300" dirty="0"/>
              <a:t>отбрасывать несущественные детали (абстрагирование);</a:t>
            </a:r>
          </a:p>
          <a:p>
            <a:pPr marL="300931" indent="-95548">
              <a:buFont typeface="Wingdings" panose="05000000000000000000" pitchFamily="2" charset="2"/>
              <a:buChar char="§"/>
            </a:pPr>
            <a:r>
              <a:rPr lang="ru-RU" sz="2300" dirty="0"/>
              <a:t>определять и прорабатывать шаги для достижения результата (алгоритмизация);</a:t>
            </a:r>
          </a:p>
          <a:p>
            <a:pPr marL="300931" indent="-95548">
              <a:buFont typeface="Wingdings" panose="05000000000000000000" pitchFamily="2" charset="2"/>
              <a:buChar char="§"/>
            </a:pPr>
            <a:r>
              <a:rPr lang="ru-RU" sz="2300" dirty="0"/>
              <a:t>совершенствовать вышеперечисленные этапы (отладка). 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459" y="1478232"/>
            <a:ext cx="2879973" cy="303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47964" y="5530716"/>
            <a:ext cx="3847928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>
                <a:latin typeface="Arial" panose="020B0604020202020204" pitchFamily="34" charset="0"/>
                <a:cs typeface="Arial" panose="020B0604020202020204" pitchFamily="34" charset="0"/>
              </a:rPr>
              <a:t>http://www.bbc.co.uk/education/guides/zp92mp3/revision</a:t>
            </a:r>
            <a:endParaRPr lang="ru-RU" sz="101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08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Информатизация и информатика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743" y="2348880"/>
            <a:ext cx="5692514" cy="285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42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898" y="548680"/>
            <a:ext cx="8229600" cy="990600"/>
          </a:xfrm>
        </p:spPr>
        <p:txBody>
          <a:bodyPr/>
          <a:lstStyle/>
          <a:p>
            <a:r>
              <a:rPr lang="be-BY" b="1" dirty="0">
                <a:latin typeface="Arial" panose="020B0604020202020204" pitchFamily="34" charset="0"/>
                <a:cs typeface="Arial" panose="020B0604020202020204" pitchFamily="34" charset="0"/>
              </a:rPr>
              <a:t>Computational Thinking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3228" y="1700808"/>
            <a:ext cx="7657543" cy="3685009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be-BY" sz="1800" dirty="0"/>
              <a:t>Человек</a:t>
            </a:r>
            <a:r>
              <a:rPr lang="be-BY" sz="1800" dirty="0"/>
              <a:t>,  обладающий  вычислительным  мышлением,  понимает,  что  решение  сложных  проблем  может  быть найдено на основе алгоритмов и автоматизации. Человек, думающий «вычислительно»,  понимает,  что  численное  моделирование может  помочь в решении  сложных  проблем  в различных  сферах  </a:t>
            </a:r>
            <a:r>
              <a:rPr lang="be-BY" sz="1800" dirty="0"/>
              <a:t>деятельности.</a:t>
            </a:r>
          </a:p>
          <a:p>
            <a:pPr marL="0" indent="0" algn="r">
              <a:buNone/>
            </a:pPr>
            <a:r>
              <a:rPr lang="be-BY" sz="1800" dirty="0"/>
              <a:t> </a:t>
            </a:r>
            <a:r>
              <a:rPr lang="be-BY" sz="1800" i="1" dirty="0"/>
              <a:t>Е.К. Хеннер </a:t>
            </a:r>
          </a:p>
          <a:p>
            <a:pPr marL="0" indent="0">
              <a:buNone/>
            </a:pPr>
            <a:r>
              <a:rPr lang="be-BY" sz="1800" b="1" dirty="0"/>
              <a:t>Вычислительное мышление обеспечивает </a:t>
            </a:r>
            <a:r>
              <a:rPr lang="be-BY" sz="1800" b="1" dirty="0"/>
              <a:t>основу для непрерывного изучения, использования и разработки все более совершенных вычислительных концепций и технологий, становясь в условиях всеобщей информатизации </a:t>
            </a:r>
            <a:r>
              <a:rPr lang="be-BY" sz="1800" b="1" dirty="0"/>
              <a:t>(«цифровизации») важнейшим </a:t>
            </a:r>
            <a:r>
              <a:rPr lang="be-BY" sz="1800" b="1" dirty="0"/>
              <a:t>показателем квалификации </a:t>
            </a:r>
            <a:r>
              <a:rPr lang="be-BY" sz="1800" b="1" dirty="0"/>
              <a:t>специалиста.</a:t>
            </a:r>
            <a:endParaRPr lang="ru-RU" sz="1800" b="1" i="1" dirty="0"/>
          </a:p>
        </p:txBody>
      </p:sp>
    </p:spTree>
    <p:extLst>
      <p:ext uri="{BB962C8B-B14F-4D97-AF65-F5344CB8AC3E}">
        <p14:creationId xmlns:p14="http://schemas.microsoft.com/office/powerpoint/2010/main" val="320442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50" b="1" dirty="0"/>
              <a:t>Основные тенденции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689333507"/>
              </p:ext>
            </p:extLst>
          </p:nvPr>
        </p:nvGraphicFramePr>
        <p:xfrm>
          <a:off x="1439652" y="2348880"/>
          <a:ext cx="6218448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227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379142" y="928851"/>
            <a:ext cx="7543800" cy="1087040"/>
          </a:xfrm>
        </p:spPr>
        <p:txBody>
          <a:bodyPr/>
          <a:lstStyle/>
          <a:p>
            <a:r>
              <a:rPr lang="ru-RU" b="1" dirty="0" smtClean="0"/>
              <a:t>Общественное мнение</a:t>
            </a:r>
            <a:endParaRPr lang="ru-RU" b="1" dirty="0"/>
          </a:p>
        </p:txBody>
      </p:sp>
      <p:pic>
        <p:nvPicPr>
          <p:cNvPr id="4098" name="Picture 2" descr="Картинки по запросу отрица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431" y="3638349"/>
            <a:ext cx="1346375" cy="177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886" y="4362529"/>
            <a:ext cx="2685841" cy="121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Похожее изображени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1" r="18824"/>
          <a:stretch/>
        </p:blipFill>
        <p:spPr bwMode="auto">
          <a:xfrm>
            <a:off x="1484583" y="3566624"/>
            <a:ext cx="1345949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48" y="2124386"/>
            <a:ext cx="1674186" cy="111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545" y="2371798"/>
            <a:ext cx="1252872" cy="194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943" y="1478996"/>
            <a:ext cx="942975" cy="186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590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985891"/>
            <a:ext cx="408842" cy="474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7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Аналоговый</a:t>
            </a:r>
          </a:p>
          <a:p>
            <a:pPr algn="ctr">
              <a:lnSpc>
                <a:spcPct val="80000"/>
              </a:lnSpc>
            </a:pPr>
            <a:r>
              <a:rPr lang="ru-RU" sz="27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мир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8424" y="1340768"/>
            <a:ext cx="378070" cy="474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endParaRPr lang="ru-RU" sz="27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lnSpc>
                <a:spcPct val="80000"/>
              </a:lnSpc>
            </a:pPr>
            <a:r>
              <a:rPr lang="ru-RU" sz="27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Цифровой </a:t>
            </a:r>
          </a:p>
          <a:p>
            <a:pPr algn="ctr">
              <a:lnSpc>
                <a:spcPct val="80000"/>
              </a:lnSpc>
            </a:pPr>
            <a:endParaRPr lang="ru-RU" sz="27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lnSpc>
                <a:spcPct val="80000"/>
              </a:lnSpc>
            </a:pPr>
            <a:r>
              <a:rPr lang="ru-RU" sz="27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мир</a:t>
            </a:r>
          </a:p>
          <a:p>
            <a:pPr algn="ctr">
              <a:lnSpc>
                <a:spcPct val="80000"/>
              </a:lnSpc>
            </a:pPr>
            <a:endParaRPr lang="ru-RU" sz="27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621" y="985891"/>
            <a:ext cx="3897922" cy="25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620" y="1587704"/>
            <a:ext cx="3897923" cy="196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621" y="2105467"/>
            <a:ext cx="3897921" cy="1411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623" y="2771438"/>
            <a:ext cx="3897920" cy="163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623" y="3229697"/>
            <a:ext cx="3897920" cy="2397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41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548680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Повсеместно используемые цифровые устройства и цифровые технологии предполагают наличие у граждан  цифровых </a:t>
            </a:r>
            <a:r>
              <a:rPr lang="ru-RU" sz="2400" dirty="0" smtClean="0"/>
              <a:t>навыков.</a:t>
            </a:r>
            <a:endParaRPr lang="ru-RU" sz="2400" dirty="0"/>
          </a:p>
        </p:txBody>
      </p:sp>
      <p:pic>
        <p:nvPicPr>
          <p:cNvPr id="3" name="Picture 2" descr="digital-skil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436" y="1749009"/>
            <a:ext cx="4857136" cy="22148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4380" y="4149080"/>
            <a:ext cx="8147248" cy="2554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b="1" dirty="0"/>
              <a:t>Цифровые навыки </a:t>
            </a:r>
            <a:r>
              <a:rPr lang="ru-RU" sz="2800" dirty="0"/>
              <a:t>— компетенции населения в области применения персональных </a:t>
            </a:r>
            <a:r>
              <a:rPr lang="ru-RU" sz="2800" dirty="0" smtClean="0"/>
              <a:t>компьютеров</a:t>
            </a:r>
            <a:r>
              <a:rPr lang="ru-RU" sz="2800" dirty="0"/>
              <a:t>, интернета и других видов ИКТ, а также намерения людей в приобретении </a:t>
            </a:r>
            <a:r>
              <a:rPr lang="ru-RU" sz="2800" dirty="0" smtClean="0"/>
              <a:t>соответствующих </a:t>
            </a:r>
            <a:r>
              <a:rPr lang="ru-RU" sz="2800" dirty="0"/>
              <a:t>знаний и опыта</a:t>
            </a:r>
            <a:r>
              <a:rPr lang="ru-RU" sz="2800" dirty="0" smtClean="0"/>
              <a:t>.</a:t>
            </a:r>
          </a:p>
          <a:p>
            <a:pPr algn="r"/>
            <a:r>
              <a:rPr lang="ru-RU" i="1" dirty="0"/>
              <a:t>ИСИЭЗ НИУ ВШЭ (</a:t>
            </a:r>
            <a:r>
              <a:rPr lang="en-US" i="1" dirty="0"/>
              <a:t>issek.hse.ru</a:t>
            </a:r>
            <a:r>
              <a:rPr lang="en-US" i="1" dirty="0" smtClean="0"/>
              <a:t>)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7489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87870140"/>
              </p:ext>
            </p:extLst>
          </p:nvPr>
        </p:nvGraphicFramePr>
        <p:xfrm>
          <a:off x="395536" y="332656"/>
          <a:ext cx="8568952" cy="5849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193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376" y="404664"/>
            <a:ext cx="8229600" cy="990600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Структура цифровых навыков</a:t>
            </a:r>
            <a:endParaRPr lang="ru-RU" sz="3600" b="1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525233927"/>
              </p:ext>
            </p:extLst>
          </p:nvPr>
        </p:nvGraphicFramePr>
        <p:xfrm>
          <a:off x="971600" y="1397000"/>
          <a:ext cx="7992888" cy="512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123728" y="6488668"/>
            <a:ext cx="768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Европейская модель </a:t>
            </a:r>
            <a:r>
              <a:rPr lang="ru-RU" i="1" dirty="0"/>
              <a:t>цифровых компетенций для граждан</a:t>
            </a:r>
          </a:p>
        </p:txBody>
      </p:sp>
    </p:spTree>
    <p:extLst>
      <p:ext uri="{BB962C8B-B14F-4D97-AF65-F5344CB8AC3E}">
        <p14:creationId xmlns:p14="http://schemas.microsoft.com/office/powerpoint/2010/main" val="253944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54691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Трансформация школьного образования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3928" y="1988840"/>
            <a:ext cx="4698752" cy="4027586"/>
          </a:xfrm>
          <a:solidFill>
            <a:schemeClr val="bg1">
              <a:lumMod val="95000"/>
            </a:schemeClr>
          </a:solidFill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Универсальные компетентности</a:t>
            </a:r>
          </a:p>
          <a:p>
            <a:pPr marL="695325">
              <a:buFont typeface="Wingdings" panose="05000000000000000000" pitchFamily="2" charset="2"/>
              <a:buChar char="§"/>
            </a:pPr>
            <a:r>
              <a:rPr lang="ru-RU" dirty="0"/>
              <a:t>компетентность мышления</a:t>
            </a:r>
          </a:p>
          <a:p>
            <a:pPr marL="695325">
              <a:buFont typeface="Wingdings" panose="05000000000000000000" pitchFamily="2" charset="2"/>
              <a:buChar char="§"/>
            </a:pPr>
            <a:r>
              <a:rPr lang="ru-RU" dirty="0"/>
              <a:t>компетентность взаимодействия с другими</a:t>
            </a:r>
          </a:p>
          <a:p>
            <a:pPr marL="695325">
              <a:buFont typeface="Wingdings" panose="05000000000000000000" pitchFamily="2" charset="2"/>
              <a:buChar char="§"/>
            </a:pPr>
            <a:r>
              <a:rPr lang="ru-RU" dirty="0"/>
              <a:t>компетентность взаимодействия с собой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/>
              <a:t>Базовая инструментальная грамотность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Базовые специальные современные знания и </a:t>
            </a:r>
            <a:r>
              <a:rPr lang="ru-RU" dirty="0" smtClean="0"/>
              <a:t>умения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3" y="1916832"/>
            <a:ext cx="2704439" cy="409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1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53597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Базовая инструментальная грамотность</a:t>
            </a:r>
            <a:endParaRPr lang="ru-RU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412776"/>
            <a:ext cx="8136903" cy="4896544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/>
              <a:t>основана на использовании современных инструментов коммуникации, опирающихся на знаковые системы, подразумевает трансформацию в современных технологических условиях привычной грамотности «читать + писать + считать»:</a:t>
            </a:r>
          </a:p>
          <a:p>
            <a:r>
              <a:rPr lang="ru-RU" sz="2000" dirty="0"/>
              <a:t>читательская (читать, писать) — способность воспринимать и создавать информацию в различных текстовых и визуальных форматах, в том числе в цифровой среде (на естественных языках), </a:t>
            </a:r>
          </a:p>
          <a:p>
            <a:r>
              <a:rPr lang="ru-RU" sz="2000" dirty="0"/>
              <a:t>математическая (включая работу с данными) — способность применять математические инструменты, аргументацию, моделирование в повседневной жизни, в том числе в цифровой среде, </a:t>
            </a:r>
          </a:p>
          <a:p>
            <a:r>
              <a:rPr lang="ru-RU" sz="2000" b="1" dirty="0"/>
              <a:t>вычислительная и алгоритмическая — способность воспринимать и создавать информацию на формальных языках, языках программирования.</a:t>
            </a:r>
          </a:p>
        </p:txBody>
      </p:sp>
    </p:spTree>
    <p:extLst>
      <p:ext uri="{BB962C8B-B14F-4D97-AF65-F5344CB8AC3E}">
        <p14:creationId xmlns:p14="http://schemas.microsoft.com/office/powerpoint/2010/main" val="216264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Информатика и цифровые навыки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ru-RU" dirty="0"/>
              <a:t>5)	 </a:t>
            </a:r>
            <a:r>
              <a:rPr lang="ru-RU" dirty="0" err="1"/>
              <a:t>сформированность</a:t>
            </a:r>
            <a:r>
              <a:rPr lang="ru-RU" dirty="0"/>
              <a:t> представлений о компьютере как универсальном устройстве обработки информации</a:t>
            </a:r>
            <a:r>
              <a:rPr lang="ru-RU" dirty="0" smtClean="0"/>
              <a:t>; </a:t>
            </a:r>
            <a:endParaRPr lang="ru-RU" dirty="0"/>
          </a:p>
          <a:p>
            <a:pPr marL="0" indent="0">
              <a:spcBef>
                <a:spcPts val="1200"/>
              </a:spcBef>
              <a:buNone/>
            </a:pPr>
            <a:r>
              <a:rPr lang="ru-RU" dirty="0"/>
              <a:t>6)	овладение умениями и навыками использования информационных и коммуникационных технологий для поиска, хранения, преобразования (обработки) и передачи различных видов информации, навыков создания личного информационного пространства; овладение умениями пользования цифровыми сервисами государственных услуг, цифровыми образовательными сервисами;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dirty="0"/>
              <a:t>7)	 овладение навыками поиска информации в сети Интернет и ее анализа;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dirty="0" smtClean="0"/>
              <a:t>9</a:t>
            </a:r>
            <a:r>
              <a:rPr lang="ru-RU" dirty="0"/>
              <a:t>)	развитие представлений о сферах профессиональной деятельности, связанных с информатикой и современными информационно-коммуникационными </a:t>
            </a:r>
            <a:r>
              <a:rPr lang="ru-RU" dirty="0" smtClean="0"/>
              <a:t>технологиями;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357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70348" y="1072754"/>
            <a:ext cx="7873652" cy="1087040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Российская информатика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Picture 2" descr="http://www.prometeus.nsc.ru/elibrary/2007pers/ershap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74" y="2263279"/>
            <a:ext cx="1351360" cy="1693879"/>
          </a:xfrm>
        </p:spPr>
      </p:pic>
      <p:pic>
        <p:nvPicPr>
          <p:cNvPr id="5" name="Picture 4" descr="http://cv01.twirpx.net/578/5785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11568" r="17499" b="11310"/>
          <a:stretch>
            <a:fillRect/>
          </a:stretch>
        </p:blipFill>
        <p:spPr bwMode="auto">
          <a:xfrm>
            <a:off x="3329862" y="2334916"/>
            <a:ext cx="1369487" cy="209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1420315" y="3957159"/>
            <a:ext cx="212557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350" dirty="0"/>
              <a:t>Андрей Петрович Ершов </a:t>
            </a:r>
            <a:br>
              <a:rPr lang="ru-RU" altLang="ru-RU" sz="1350" dirty="0"/>
            </a:br>
            <a:r>
              <a:rPr lang="ru-RU" altLang="ru-RU" sz="1350" dirty="0"/>
              <a:t>(1931-1988)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70349" y="4424085"/>
            <a:ext cx="3429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spcBef>
                <a:spcPct val="0"/>
              </a:spcBef>
            </a:pPr>
            <a:r>
              <a:rPr lang="ru-RU" altLang="ru-RU" sz="1200" dirty="0"/>
              <a:t>Как самостоятельный предмет </a:t>
            </a:r>
            <a:br>
              <a:rPr lang="ru-RU" altLang="ru-RU" sz="1200" dirty="0"/>
            </a:br>
            <a:r>
              <a:rPr lang="ru-RU" altLang="ru-RU" sz="1200" dirty="0"/>
              <a:t> информатика изучается </a:t>
            </a:r>
            <a:r>
              <a:rPr lang="ru-RU" altLang="ru-RU" sz="1200" dirty="0"/>
              <a:t>в школе с 1985 г.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059832" y="5363950"/>
            <a:ext cx="2589903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500" b="1" dirty="0"/>
              <a:t>Программирование</a:t>
            </a:r>
            <a:endParaRPr lang="ru-RU" sz="15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715626" y="3812380"/>
            <a:ext cx="2484276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0" lvl="2" algn="ctr"/>
            <a:r>
              <a:rPr lang="ru-RU" sz="1500" b="1" dirty="0"/>
              <a:t>Технологии обработки текстовой, графической, числовой, мультимедийной информации</a:t>
            </a:r>
          </a:p>
        </p:txBody>
      </p:sp>
      <p:pic>
        <p:nvPicPr>
          <p:cNvPr id="3074" name="Picture 2" descr="Картинки по запросу закругленная стрелка вверх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333">
            <a:off x="6348355" y="3233316"/>
            <a:ext cx="1466897" cy="314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922150" y="2696338"/>
            <a:ext cx="2178241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0" lvl="2" algn="ctr"/>
            <a:r>
              <a:rPr lang="ru-RU" sz="1500" b="1" dirty="0"/>
              <a:t>Современная математика, фундаментальные основы</a:t>
            </a:r>
            <a:endParaRPr lang="ru-RU" sz="1500" b="1" dirty="0"/>
          </a:p>
        </p:txBody>
      </p:sp>
    </p:spTree>
    <p:extLst>
      <p:ext uri="{BB962C8B-B14F-4D97-AF65-F5344CB8AC3E}">
        <p14:creationId xmlns:p14="http://schemas.microsoft.com/office/powerpoint/2010/main" val="1029896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Информатика и цифровые навыки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ru-RU" dirty="0" smtClean="0"/>
              <a:t>10</a:t>
            </a:r>
            <a:r>
              <a:rPr lang="ru-RU" dirty="0"/>
              <a:t>) освоение и соблюдение </a:t>
            </a:r>
            <a:r>
              <a:rPr lang="ru-RU" dirty="0" smtClean="0"/>
              <a:t>требований безопасной </a:t>
            </a:r>
            <a:r>
              <a:rPr lang="ru-RU" dirty="0"/>
              <a:t>эксплуатации технических средств информационно-коммуникационных </a:t>
            </a:r>
            <a:r>
              <a:rPr lang="ru-RU" dirty="0" smtClean="0"/>
              <a:t>технологий;</a:t>
            </a:r>
            <a:endParaRPr lang="ru-RU" dirty="0"/>
          </a:p>
          <a:p>
            <a:pPr marL="0" indent="0">
              <a:spcBef>
                <a:spcPts val="1200"/>
              </a:spcBef>
              <a:buNone/>
            </a:pPr>
            <a:r>
              <a:rPr lang="ru-RU" dirty="0"/>
              <a:t>11)	 умение соблюдать сетевой этикет, базовые нормы информационной этики и права при работе с приложениями на любых устройствах и в сети Интернет;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dirty="0"/>
              <a:t>12)	умение использовать средства защиты от вредоносного программного </a:t>
            </a:r>
            <a:r>
              <a:rPr lang="ru-RU" dirty="0" smtClean="0"/>
              <a:t>обеспечения;</a:t>
            </a:r>
            <a:endParaRPr lang="ru-RU" dirty="0"/>
          </a:p>
          <a:p>
            <a:pPr marL="0" indent="0">
              <a:spcBef>
                <a:spcPts val="1200"/>
              </a:spcBef>
              <a:buNone/>
            </a:pPr>
            <a:r>
              <a:rPr lang="ru-RU" dirty="0"/>
              <a:t>13)	 умение обеспечивать личную безопасность при использовании ресурсов сети Интернет, общении в социальных сетях, в том числе умение защищать личную информацию от несанкционированного доступа и его последствий (разглашения, подмены, утраты данных) с учетом основных технологических и социально-психологических аспектов использования сети Интернет (сетевая анонимность, цифровой след, аутентичность субъектов и ресурсов, опасность вредоносного кода).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375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1438508" y="1823312"/>
            <a:ext cx="5915025" cy="2447925"/>
          </a:xfrm>
          <a:solidFill>
            <a:schemeClr val="bg1">
              <a:lumMod val="95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sz="3000" dirty="0"/>
              <a:t>Алгоритмическая грамотность</a:t>
            </a:r>
          </a:p>
          <a:p>
            <a:r>
              <a:rPr lang="ru-RU" sz="3000" dirty="0"/>
              <a:t>Алгоритмический стиль мышления</a:t>
            </a:r>
          </a:p>
          <a:p>
            <a:r>
              <a:rPr lang="ru-RU" sz="3000" dirty="0"/>
              <a:t>Алгоритмическая культура</a:t>
            </a:r>
          </a:p>
          <a:p>
            <a:r>
              <a:rPr lang="ru-RU" sz="3000" dirty="0"/>
              <a:t>Вычислительное мышление</a:t>
            </a:r>
          </a:p>
          <a:p>
            <a:endParaRPr lang="ru-RU" sz="2025" dirty="0"/>
          </a:p>
        </p:txBody>
      </p:sp>
    </p:spTree>
    <p:extLst>
      <p:ext uri="{BB962C8B-B14F-4D97-AF65-F5344CB8AC3E}">
        <p14:creationId xmlns:p14="http://schemas.microsoft.com/office/powerpoint/2010/main" val="159779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ФГОС ООО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ru-RU" dirty="0"/>
              <a:t>2)	 развитие алгоритмического мышления как необходимого условия профессиональной деятельности в современном обществе, предполагающего способность обучающегося преобразовывать абстрактную идею в последовательность конкретных шагов, необходимых для её воплощения на практике;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dirty="0"/>
              <a:t>3) 	понимание сущности алгоритма и его свойств; умение составить и записать алгоритм для конкретного исполнителя с помощью определенных средств и методов описания; применение основных алгоритмических структур – следование, ветвление, цикл; умение разбивать сложные задачи на подзадачи; умение воспринимать и исполнять разрабатываемые алгоритмы;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dirty="0"/>
              <a:t>4)	 овладение умениями записи несложного алгоритма обработки данных на изучаемом языке программирования (из перечня: Школьный Алгоритмический Язык, Паскаль, Python, </a:t>
            </a:r>
            <a:r>
              <a:rPr lang="ru-RU" dirty="0" err="1"/>
              <a:t>Java</a:t>
            </a:r>
            <a:r>
              <a:rPr lang="ru-RU" dirty="0"/>
              <a:t>, C, C#, C++), отладки и выполнения полученной программы в используемой среде разработки;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27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827584" y="2996952"/>
            <a:ext cx="3528392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Вычислительное </a:t>
            </a:r>
            <a:br>
              <a:rPr lang="ru-RU" sz="3200" dirty="0" smtClean="0"/>
            </a:br>
            <a:r>
              <a:rPr lang="ru-RU" sz="3200" dirty="0" smtClean="0"/>
              <a:t>мышление</a:t>
            </a:r>
            <a:endParaRPr lang="ru-RU" sz="32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60032" y="2996952"/>
            <a:ext cx="3528392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Цифровые навыки</a:t>
            </a:r>
            <a:endParaRPr lang="ru-RU" sz="3200" dirty="0"/>
          </a:p>
        </p:txBody>
      </p:sp>
      <p:sp>
        <p:nvSpPr>
          <p:cNvPr id="8" name="Выгнутая вверх стрелка 7"/>
          <p:cNvSpPr/>
          <p:nvPr/>
        </p:nvSpPr>
        <p:spPr>
          <a:xfrm>
            <a:off x="2791847" y="1966325"/>
            <a:ext cx="3816424" cy="100811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Выгнутая вверх стрелка 8"/>
          <p:cNvSpPr/>
          <p:nvPr/>
        </p:nvSpPr>
        <p:spPr>
          <a:xfrm rot="10800000">
            <a:off x="2807804" y="4315611"/>
            <a:ext cx="3816424" cy="100811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22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Цели обучения информатике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be-BY" b="1" dirty="0"/>
              <a:t>формирование основ мировоззрения</a:t>
            </a:r>
            <a:r>
              <a:rPr lang="be-BY" dirty="0"/>
              <a:t>, соответствующего современному уровню развития науки и общественной </a:t>
            </a:r>
            <a:r>
              <a:rPr lang="be-BY" dirty="0" smtClean="0"/>
              <a:t>практики;</a:t>
            </a:r>
            <a:endParaRPr lang="ru-RU" dirty="0"/>
          </a:p>
          <a:p>
            <a:r>
              <a:rPr lang="be-BY" b="1" dirty="0" smtClean="0"/>
              <a:t>формирование</a:t>
            </a:r>
            <a:r>
              <a:rPr lang="be-BY" dirty="0" smtClean="0"/>
              <a:t>  </a:t>
            </a:r>
            <a:r>
              <a:rPr lang="be-BY" dirty="0"/>
              <a:t>необходимых для успешной жизни в меняющемся мире </a:t>
            </a:r>
            <a:r>
              <a:rPr lang="be-BY" b="1" dirty="0"/>
              <a:t>универсальных учебных действий </a:t>
            </a:r>
            <a:r>
              <a:rPr lang="be-BY" dirty="0"/>
              <a:t>(универсальных компетентностей) на основе средств и методов информатики и информационных технологий;</a:t>
            </a:r>
            <a:endParaRPr lang="ru-RU" dirty="0"/>
          </a:p>
          <a:p>
            <a:r>
              <a:rPr lang="be-BY" dirty="0" smtClean="0"/>
              <a:t>­</a:t>
            </a:r>
            <a:r>
              <a:rPr lang="be-BY" b="1" dirty="0" smtClean="0"/>
              <a:t>развитие </a:t>
            </a:r>
            <a:r>
              <a:rPr lang="be-BY" b="1" dirty="0"/>
              <a:t>вычислительного мышления</a:t>
            </a:r>
            <a:r>
              <a:rPr lang="be-BY" dirty="0"/>
              <a:t>, как важнейшего показателя квалификации специалиста и успешной профессиональной деятельности в современном высокотехнологичном обществе; </a:t>
            </a:r>
            <a:endParaRPr lang="ru-RU" dirty="0"/>
          </a:p>
          <a:p>
            <a:r>
              <a:rPr lang="be-BY" dirty="0" smtClean="0"/>
              <a:t>­</a:t>
            </a:r>
            <a:r>
              <a:rPr lang="be-BY" b="1" dirty="0" smtClean="0"/>
              <a:t>формирование </a:t>
            </a:r>
            <a:r>
              <a:rPr lang="be-BY" b="1" dirty="0"/>
              <a:t>пользовательских цифровых навыков</a:t>
            </a:r>
            <a:r>
              <a:rPr lang="be-BY" dirty="0"/>
              <a:t>, в том числе ключевых компетенций цифровой экономики, таких как базовое программирование, основы работы с данными, коммуникация в современных цифровых средах, информационная безопасность; воспитание ответственного и избирательного отношения к информации.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018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Содержание обучения</a:t>
            </a: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0769770"/>
              </p:ext>
            </p:extLst>
          </p:nvPr>
        </p:nvGraphicFramePr>
        <p:xfrm>
          <a:off x="179512" y="757064"/>
          <a:ext cx="8229600" cy="3464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82" y="3047121"/>
            <a:ext cx="4076700" cy="31527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7432" y="3047121"/>
            <a:ext cx="4000500" cy="31051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1600" y="3861048"/>
            <a:ext cx="3962400" cy="2886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39823" y="3140968"/>
            <a:ext cx="4004177" cy="25037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35861" y="1907884"/>
            <a:ext cx="40005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82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Специфика информатики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4766" y="1550573"/>
            <a:ext cx="8229600" cy="2094451"/>
          </a:xfrm>
        </p:spPr>
        <p:txBody>
          <a:bodyPr/>
          <a:lstStyle/>
          <a:p>
            <a:r>
              <a:rPr lang="ru-RU" dirty="0" smtClean="0"/>
              <a:t>Компьютер – средство обучения и объект изучения</a:t>
            </a:r>
          </a:p>
          <a:p>
            <a:r>
              <a:rPr lang="ru-RU" dirty="0" smtClean="0"/>
              <a:t>Информационные технологии (облачные технологии, мобильные технологии, виртуальная реальность, дополненная реальность) </a:t>
            </a:r>
            <a:r>
              <a:rPr lang="ru-RU" dirty="0"/>
              <a:t>– средство обучения и объект изучения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645024"/>
            <a:ext cx="2133600" cy="12668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754" y="4982993"/>
            <a:ext cx="2343150" cy="12477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4850399"/>
            <a:ext cx="2375725" cy="15129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6330" y="3645024"/>
            <a:ext cx="2180980" cy="128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1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https://infdiscussion.itmo.ru/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844" y="1546650"/>
            <a:ext cx="7380312" cy="438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unprint.ru/static/files/dolgo_dor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40768"/>
            <a:ext cx="5688632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Треугольник проекта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8965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2492896"/>
            <a:ext cx="8229600" cy="3773016"/>
          </a:xfrm>
        </p:spPr>
        <p:txBody>
          <a:bodyPr/>
          <a:lstStyle/>
          <a:p>
            <a:r>
              <a:rPr lang="ru-RU" sz="2800" dirty="0" smtClean="0"/>
              <a:t>Робототехника </a:t>
            </a:r>
            <a:r>
              <a:rPr lang="ru-RU" sz="2800" dirty="0"/>
              <a:t>и электроника. </a:t>
            </a:r>
          </a:p>
          <a:p>
            <a:r>
              <a:rPr lang="ru-RU" sz="2800" dirty="0" smtClean="0"/>
              <a:t>Технологии </a:t>
            </a:r>
            <a:r>
              <a:rPr lang="ru-RU" sz="2800" dirty="0"/>
              <a:t>анализа данных (Большие данные). </a:t>
            </a:r>
          </a:p>
          <a:p>
            <a:r>
              <a:rPr lang="ru-RU" sz="2800" dirty="0" smtClean="0"/>
              <a:t>Технологии </a:t>
            </a:r>
            <a:r>
              <a:rPr lang="ru-RU" sz="2800" dirty="0"/>
              <a:t>связи.</a:t>
            </a:r>
          </a:p>
          <a:p>
            <a:r>
              <a:rPr lang="ru-RU" sz="2800" dirty="0" smtClean="0"/>
              <a:t>Программирование</a:t>
            </a:r>
            <a:r>
              <a:rPr lang="ru-RU" sz="2800" dirty="0"/>
              <a:t>.</a:t>
            </a:r>
          </a:p>
          <a:p>
            <a:r>
              <a:rPr lang="ru-RU" sz="2800" dirty="0" smtClean="0"/>
              <a:t>Моделирование </a:t>
            </a:r>
            <a:r>
              <a:rPr lang="ru-RU" sz="2800" dirty="0"/>
              <a:t>и </a:t>
            </a:r>
            <a:r>
              <a:rPr lang="ru-RU" sz="2800" dirty="0" err="1"/>
              <a:t>прототипирование</a:t>
            </a:r>
            <a:r>
              <a:rPr lang="ru-RU" sz="2800" dirty="0"/>
              <a:t>.</a:t>
            </a:r>
          </a:p>
          <a:p>
            <a:r>
              <a:rPr lang="ru-RU" sz="2800" dirty="0" smtClean="0"/>
              <a:t>ИТ</a:t>
            </a:r>
            <a:r>
              <a:rPr lang="ru-RU" sz="2800" dirty="0"/>
              <a:t>-безопасность.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Содержимое 3" descr="Снимок экрана 2019-08-26 в 14.31.5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 r="8680" b="64057"/>
          <a:stretch/>
        </p:blipFill>
        <p:spPr>
          <a:xfrm>
            <a:off x="755576" y="692696"/>
            <a:ext cx="7221488" cy="15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84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404664"/>
            <a:ext cx="6807403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05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Разработаны и внедрены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Базовый курс</a:t>
            </a:r>
            <a:r>
              <a:rPr lang="en-US" dirty="0"/>
              <a:t> (Computer Science, 264 </a:t>
            </a:r>
            <a:r>
              <a:rPr lang="ru-RU" dirty="0"/>
              <a:t>часа</a:t>
            </a:r>
            <a:r>
              <a:rPr lang="en-US" dirty="0"/>
              <a:t>);</a:t>
            </a:r>
            <a:endParaRPr lang="ru-RU" dirty="0"/>
          </a:p>
          <a:p>
            <a:pPr lvl="0"/>
            <a:r>
              <a:rPr lang="ru-RU" dirty="0"/>
              <a:t>Специальный курс: Большие данные (264 часа); </a:t>
            </a:r>
          </a:p>
          <a:p>
            <a:pPr lvl="0"/>
            <a:r>
              <a:rPr lang="ru-RU" dirty="0"/>
              <a:t>Специальный курс: Программирование (128 часов);</a:t>
            </a:r>
          </a:p>
          <a:p>
            <a:pPr lvl="0"/>
            <a:r>
              <a:rPr lang="ru-RU" dirty="0"/>
              <a:t>Специальный курс: Информационная безопасность (128 часов);</a:t>
            </a:r>
          </a:p>
          <a:p>
            <a:pPr lvl="0"/>
            <a:r>
              <a:rPr lang="ru-RU" dirty="0"/>
              <a:t>Специальный курс: Робототехника (128 часов)</a:t>
            </a:r>
            <a:r>
              <a:rPr lang="en-US" dirty="0"/>
              <a:t>;</a:t>
            </a:r>
            <a:endParaRPr lang="ru-RU" dirty="0"/>
          </a:p>
          <a:p>
            <a:pPr lvl="0"/>
            <a:r>
              <a:rPr lang="ru-RU" dirty="0"/>
              <a:t>Специальный курс: Технологии связи (128 часов);</a:t>
            </a:r>
          </a:p>
          <a:p>
            <a:pPr lvl="0"/>
            <a:r>
              <a:rPr lang="ru-RU" dirty="0"/>
              <a:t>Специальный курс: Моделирование </a:t>
            </a:r>
            <a:r>
              <a:rPr lang="ru-RU" dirty="0" smtClean="0"/>
              <a:t>и </a:t>
            </a:r>
            <a:r>
              <a:rPr lang="ru-RU" dirty="0" err="1" smtClean="0"/>
              <a:t>прототипирование</a:t>
            </a:r>
            <a:r>
              <a:rPr lang="ru-RU" dirty="0" smtClean="0"/>
              <a:t> </a:t>
            </a:r>
            <a:r>
              <a:rPr lang="ru-RU" dirty="0"/>
              <a:t>(128 часов).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Содержимое 3" descr="Снимок экрана 2019-08-26 в 14.31.5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 r="8680" b="64057"/>
          <a:stretch/>
        </p:blipFill>
        <p:spPr>
          <a:xfrm>
            <a:off x="1979712" y="5517232"/>
            <a:ext cx="5184576" cy="110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50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20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40080" y="404664"/>
            <a:ext cx="3931920" cy="63976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Плюсы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179512" y="1268760"/>
            <a:ext cx="4320480" cy="5120928"/>
          </a:xfrm>
        </p:spPr>
        <p:txBody>
          <a:bodyPr>
            <a:normAutofit fontScale="70000" lnSpcReduction="20000"/>
          </a:bodyPr>
          <a:lstStyle/>
          <a:p>
            <a:pPr lvl="0" algn="r"/>
            <a:r>
              <a:rPr lang="ru-RU" sz="2600" dirty="0" smtClean="0"/>
              <a:t>Интеграция </a:t>
            </a:r>
            <a:r>
              <a:rPr lang="ru-RU" sz="2600" dirty="0"/>
              <a:t>теоретических основ информатики в начальный курс математики, а практических – в курс </a:t>
            </a:r>
            <a:r>
              <a:rPr lang="ru-RU" sz="2600" dirty="0" smtClean="0"/>
              <a:t>технологии; по </a:t>
            </a:r>
            <a:r>
              <a:rPr lang="ru-RU" sz="2600" dirty="0"/>
              <a:t>выбору участников образовательных отношений </a:t>
            </a:r>
            <a:r>
              <a:rPr lang="ru-RU" sz="2600" dirty="0" smtClean="0"/>
              <a:t>возможно изучение информатики как  самостоятельного предмета во </a:t>
            </a:r>
            <a:r>
              <a:rPr lang="ru-RU" sz="2600" dirty="0"/>
              <a:t>2-4 </a:t>
            </a:r>
            <a:r>
              <a:rPr lang="ru-RU" sz="2600" dirty="0" smtClean="0"/>
              <a:t>(3-4</a:t>
            </a:r>
            <a:r>
              <a:rPr lang="ru-RU" sz="2600" dirty="0"/>
              <a:t>) </a:t>
            </a:r>
            <a:r>
              <a:rPr lang="ru-RU" sz="2600" dirty="0" smtClean="0"/>
              <a:t>классах</a:t>
            </a:r>
          </a:p>
          <a:p>
            <a:pPr lvl="0" algn="r"/>
            <a:r>
              <a:rPr lang="ru-RU" sz="2600" dirty="0" smtClean="0"/>
              <a:t>Обязательное изучение информатики в 7-9 классах; </a:t>
            </a:r>
            <a:r>
              <a:rPr lang="ru-RU" sz="2600" dirty="0"/>
              <a:t>по выбору участников образовательных отношений возможно изучение информатики как  самостоятельного </a:t>
            </a:r>
            <a:r>
              <a:rPr lang="ru-RU" sz="2600" dirty="0" smtClean="0"/>
              <a:t>предмета в 5-6 </a:t>
            </a:r>
            <a:r>
              <a:rPr lang="ru-RU" sz="2600" dirty="0"/>
              <a:t>классах </a:t>
            </a:r>
            <a:endParaRPr lang="ru-RU" sz="2600" dirty="0" smtClean="0"/>
          </a:p>
          <a:p>
            <a:pPr lvl="0" algn="r"/>
            <a:r>
              <a:rPr lang="ru-RU" sz="2600" dirty="0" smtClean="0"/>
              <a:t>Возможность </a:t>
            </a:r>
            <a:r>
              <a:rPr lang="ru-RU" sz="2600" dirty="0"/>
              <a:t>изучения информатики </a:t>
            </a:r>
            <a:r>
              <a:rPr lang="ru-RU" sz="2600" dirty="0" smtClean="0"/>
              <a:t>в </a:t>
            </a:r>
            <a:r>
              <a:rPr lang="ru-RU" sz="2600" dirty="0"/>
              <a:t>10-11 классах </a:t>
            </a:r>
            <a:r>
              <a:rPr lang="ru-RU" sz="2600" dirty="0" smtClean="0"/>
              <a:t>на </a:t>
            </a:r>
            <a:r>
              <a:rPr lang="ru-RU" sz="2600" dirty="0"/>
              <a:t>базовом или углубленном </a:t>
            </a:r>
            <a:r>
              <a:rPr lang="ru-RU" sz="2600" dirty="0" smtClean="0"/>
              <a:t>уровнях</a:t>
            </a:r>
          </a:p>
          <a:p>
            <a:pPr lvl="0" algn="r"/>
            <a:endParaRPr lang="ru-RU" sz="2600" dirty="0" smtClean="0"/>
          </a:p>
          <a:p>
            <a:pPr lvl="0" algn="r"/>
            <a:r>
              <a:rPr lang="ru-RU" sz="2600" dirty="0" smtClean="0"/>
              <a:t>Предусмотрена </a:t>
            </a:r>
            <a:r>
              <a:rPr lang="ru-RU" sz="2600" dirty="0"/>
              <a:t>сдача ОГЭ и ЕГЭ по информатике (экзамен по выбору</a:t>
            </a:r>
            <a:r>
              <a:rPr lang="ru-RU" dirty="0" smtClean="0"/>
              <a:t>)</a:t>
            </a:r>
            <a:endParaRPr lang="ru-RU" dirty="0"/>
          </a:p>
          <a:p>
            <a:pPr algn="r"/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716016" y="404664"/>
            <a:ext cx="3931920" cy="639762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Минусы</a:t>
            </a:r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4788024" y="1268760"/>
            <a:ext cx="4281616" cy="5048920"/>
          </a:xfrm>
        </p:spPr>
        <p:txBody>
          <a:bodyPr>
            <a:noAutofit/>
          </a:bodyPr>
          <a:lstStyle/>
          <a:p>
            <a:r>
              <a:rPr lang="ru-RU" sz="1800" dirty="0" smtClean="0"/>
              <a:t>Разный уровень подготовки выпускников начальной школы по информатике и ИКТ</a:t>
            </a:r>
          </a:p>
          <a:p>
            <a:endParaRPr lang="ru-RU" sz="1800" dirty="0"/>
          </a:p>
          <a:p>
            <a:endParaRPr lang="ru-RU" sz="1800" dirty="0" smtClean="0"/>
          </a:p>
          <a:p>
            <a:endParaRPr lang="ru-RU" sz="1800" dirty="0"/>
          </a:p>
          <a:p>
            <a:r>
              <a:rPr lang="ru-RU" sz="1800" dirty="0" smtClean="0"/>
              <a:t>Минимальное время (102/105 ч), отводимое на изучение объёмного и сложного материала</a:t>
            </a:r>
          </a:p>
          <a:p>
            <a:endParaRPr lang="ru-RU" sz="1800" dirty="0" smtClean="0"/>
          </a:p>
          <a:p>
            <a:endParaRPr lang="ru-RU" sz="1800" dirty="0" smtClean="0"/>
          </a:p>
          <a:p>
            <a:r>
              <a:rPr lang="ru-RU" sz="1800" dirty="0" smtClean="0"/>
              <a:t>В учебном плане старшей школы информатика не является обязательным учебным предметом</a:t>
            </a:r>
          </a:p>
          <a:p>
            <a:r>
              <a:rPr lang="ru-RU" sz="1800" dirty="0" smtClean="0"/>
              <a:t>В условиях дефицита учебного  времени – приоритетное внимание содержанию, проверяемому в ОГЭ/ЕГЭ</a:t>
            </a:r>
            <a:endParaRPr lang="ru-RU" sz="1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1124744"/>
            <a:ext cx="8784976" cy="194421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92087" y="4653136"/>
            <a:ext cx="8784976" cy="86409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92087" y="5518246"/>
            <a:ext cx="8784976" cy="1223121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3068960"/>
            <a:ext cx="8784976" cy="158417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58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04664"/>
            <a:ext cx="5832648" cy="41957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935784"/>
            <a:ext cx="2648786" cy="39103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1945407"/>
            <a:ext cx="3797971" cy="49125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0710" y="5099012"/>
            <a:ext cx="3237597" cy="17471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0709" y="390836"/>
            <a:ext cx="3237597" cy="469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6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forp.ru/res/images/126-3%20%20growth-developm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070601"/>
            <a:ext cx="3529608" cy="114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Современная ситуация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412776"/>
            <a:ext cx="8208912" cy="3351531"/>
          </a:xfrm>
        </p:spPr>
        <p:txBody>
          <a:bodyPr>
            <a:normAutofit fontScale="92500"/>
          </a:bodyPr>
          <a:lstStyle/>
          <a:p>
            <a:r>
              <a:rPr lang="ru-RU" sz="2000" dirty="0"/>
              <a:t>США, Великобритания, Франция и др. развитые страны</a:t>
            </a:r>
          </a:p>
          <a:p>
            <a:r>
              <a:rPr lang="ru-RU" sz="2000" dirty="0"/>
              <a:t>Первое десятилетие XXI - сворачивание школьного образования в области информатики, которое на протяжении многих лет подменялось пользовательскими курсами и как система, фактически, исчезло. </a:t>
            </a:r>
          </a:p>
          <a:p>
            <a:r>
              <a:rPr lang="ru-RU" sz="2000" dirty="0"/>
              <a:t>Стремительные изменения официального статуса курса информатики сейчас: </a:t>
            </a:r>
          </a:p>
          <a:p>
            <a:pPr lvl="1"/>
            <a:r>
              <a:rPr lang="ru-RU" dirty="0" smtClean="0"/>
              <a:t>факультативное изучение предмета заменяется на обязательное;</a:t>
            </a:r>
          </a:p>
          <a:p>
            <a:pPr lvl="1"/>
            <a:r>
              <a:rPr lang="ru-RU" dirty="0" smtClean="0"/>
              <a:t>обязательное изучение предмета из старших классов «спускается» в среднюю и / или начальную школу и т.д</a:t>
            </a:r>
            <a:r>
              <a:rPr lang="ru-RU" dirty="0"/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801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1524000"/>
            <a:ext cx="7543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зависимости от того, какое место занимает информатика в учебных планах школ за рубежом, можно выделить:</a:t>
            </a:r>
          </a:p>
          <a:p>
            <a:pPr marL="257175" indent="-257175">
              <a:buFont typeface="+mj-lt"/>
              <a:buAutoNum type="arabicParenR"/>
            </a:pPr>
            <a:r>
              <a:rPr lang="ru-RU" dirty="0"/>
              <a:t>страны, учебные планы которых предусматривают </a:t>
            </a:r>
            <a:r>
              <a:rPr lang="ru-RU" b="1" dirty="0"/>
              <a:t>обязательное изучение информатики </a:t>
            </a:r>
            <a:r>
              <a:rPr lang="ru-RU" dirty="0"/>
              <a:t>(Англия, Китай, Ирландия,  Литва, Словения, Франция);</a:t>
            </a:r>
          </a:p>
          <a:p>
            <a:pPr marL="257175" indent="-257175">
              <a:buFont typeface="+mj-lt"/>
              <a:buAutoNum type="arabicParenR"/>
            </a:pPr>
            <a:r>
              <a:rPr lang="ru-RU" dirty="0"/>
              <a:t>страны, учебные планы которых предусматривают</a:t>
            </a:r>
            <a:r>
              <a:rPr lang="ru-RU" b="1" dirty="0"/>
              <a:t> факультативное изучение информатики</a:t>
            </a:r>
            <a:r>
              <a:rPr lang="ru-RU" dirty="0"/>
              <a:t> (Германия, Нидерланды,  Израиль, Испания, Италия, Португалия, Республика Корея,  США, Эстония);</a:t>
            </a:r>
          </a:p>
          <a:p>
            <a:pPr marL="257175" indent="-257175">
              <a:buFont typeface="+mj-lt"/>
              <a:buAutoNum type="arabicParenR"/>
            </a:pPr>
            <a:r>
              <a:rPr lang="ru-RU" dirty="0"/>
              <a:t>страны, учебные планы которых не предусматривают изучение информатики  как самостоятельной учебной дисциплины, но </a:t>
            </a:r>
            <a:r>
              <a:rPr lang="ru-RU" b="1" dirty="0"/>
              <a:t>включают некоторое содержание в другие дисциплины</a:t>
            </a:r>
            <a:r>
              <a:rPr lang="ru-RU" dirty="0"/>
              <a:t> (Финляндия, Новая Зеландия, Япония);</a:t>
            </a:r>
          </a:p>
          <a:p>
            <a:pPr marL="257175" indent="-257175">
              <a:buFont typeface="+mj-lt"/>
              <a:buAutoNum type="arabicParenR"/>
            </a:pPr>
            <a:r>
              <a:rPr lang="ru-RU" dirty="0"/>
              <a:t>страны, в которых </a:t>
            </a:r>
            <a:r>
              <a:rPr lang="ru-RU" b="1" dirty="0"/>
              <a:t>изучение информатики отсутствует </a:t>
            </a:r>
            <a:r>
              <a:rPr lang="ru-RU" dirty="0"/>
              <a:t>или подменяется пользовательскими курсами (</a:t>
            </a:r>
            <a:r>
              <a:rPr lang="ru-RU" dirty="0" smtClean="0"/>
              <a:t>Бельгия)</a:t>
            </a: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Модели изучения информатики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2329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" t="5018" r="3137" b="5734"/>
          <a:stretch/>
        </p:blipFill>
        <p:spPr bwMode="auto">
          <a:xfrm>
            <a:off x="2303748" y="2382333"/>
            <a:ext cx="2160240" cy="19442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64" y="1095614"/>
            <a:ext cx="6172200" cy="742950"/>
          </a:xfrm>
        </p:spPr>
        <p:txBody>
          <a:bodyPr/>
          <a:lstStyle/>
          <a:p>
            <a:r>
              <a:rPr lang="ru-RU" b="1" dirty="0" err="1" smtClean="0"/>
              <a:t>Компьютинг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03609" y="4671139"/>
            <a:ext cx="6573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Признано, что информатика является строгой академической дисциплиной и имеет большое значение для будущей карьеры многих учеников</a:t>
            </a:r>
            <a:r>
              <a:rPr lang="ru-RU" sz="1500" dirty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3864" y="1800798"/>
            <a:ext cx="4825779" cy="314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50"/>
              </a:spcBef>
            </a:pPr>
            <a:r>
              <a:rPr lang="ru-RU" sz="1350" b="1" dirty="0">
                <a:solidFill>
                  <a:srgbClr val="1F4D78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АНГЛИЯ, УЭЛЬС, СЕВЕРНАЯ ИРЛАНДИЯ</a:t>
            </a:r>
            <a:endParaRPr lang="ru-RU" sz="1350" b="1" dirty="0">
              <a:solidFill>
                <a:srgbClr val="1F4D78"/>
              </a:solidFill>
              <a:latin typeface="Calibri Light" panose="020F030202020403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708702" y="2382333"/>
            <a:ext cx="1977585" cy="221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1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сность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3254</TotalTime>
  <Words>1266</Words>
  <Application>Microsoft Office PowerPoint</Application>
  <PresentationFormat>Экран (4:3)</PresentationFormat>
  <Paragraphs>167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8" baseType="lpstr">
      <vt:lpstr>MS Gothic</vt:lpstr>
      <vt:lpstr>Arial</vt:lpstr>
      <vt:lpstr>Calibri</vt:lpstr>
      <vt:lpstr>Calibri Light</vt:lpstr>
      <vt:lpstr>Times New Roman</vt:lpstr>
      <vt:lpstr>Wingdings</vt:lpstr>
      <vt:lpstr>Ясность</vt:lpstr>
      <vt:lpstr>О НАПРАВЛЕНИЯХ РАЗВИТИЯ СОВРЕМЕННОГО ШКОЛЬНОГО ОБРАЗОВАНИЯ В ОБЛАСТИ ИНФОРМАТИКИ И ИНФОРМАЦИОННЫХ ТЕХНОЛОГИЙ</vt:lpstr>
      <vt:lpstr>Информатизация и информатика</vt:lpstr>
      <vt:lpstr>Российская информатика</vt:lpstr>
      <vt:lpstr>Презентация PowerPoint</vt:lpstr>
      <vt:lpstr>Презентация PowerPoint</vt:lpstr>
      <vt:lpstr>Презентация PowerPoint</vt:lpstr>
      <vt:lpstr>Современная ситуация</vt:lpstr>
      <vt:lpstr>Модели изучения информатики</vt:lpstr>
      <vt:lpstr>Компьютинг</vt:lpstr>
      <vt:lpstr>Презентация PowerPoint</vt:lpstr>
      <vt:lpstr>Китай</vt:lpstr>
      <vt:lpstr>Презентация PowerPoint</vt:lpstr>
      <vt:lpstr>Франция</vt:lpstr>
      <vt:lpstr>Финляндия</vt:lpstr>
      <vt:lpstr>США</vt:lpstr>
      <vt:lpstr>Программирование – новая грамотность?</vt:lpstr>
      <vt:lpstr>Презентация PowerPoint</vt:lpstr>
      <vt:lpstr>Весь мир в поиске</vt:lpstr>
      <vt:lpstr>Вычислительное мышление</vt:lpstr>
      <vt:lpstr>Computational Thinking</vt:lpstr>
      <vt:lpstr>Основные тенденции</vt:lpstr>
      <vt:lpstr>Общественное мнение</vt:lpstr>
      <vt:lpstr>Презентация PowerPoint</vt:lpstr>
      <vt:lpstr>Презентация PowerPoint</vt:lpstr>
      <vt:lpstr>Презентация PowerPoint</vt:lpstr>
      <vt:lpstr>Структура цифровых навыков</vt:lpstr>
      <vt:lpstr>Трансформация школьного образования</vt:lpstr>
      <vt:lpstr>Базовая инструментальная грамотность</vt:lpstr>
      <vt:lpstr>Информатика и цифровые навыки</vt:lpstr>
      <vt:lpstr>Информатика и цифровые навыки</vt:lpstr>
      <vt:lpstr>Презентация PowerPoint</vt:lpstr>
      <vt:lpstr>ФГОС ООО</vt:lpstr>
      <vt:lpstr>Презентация PowerPoint</vt:lpstr>
      <vt:lpstr>Цели обучения информатике</vt:lpstr>
      <vt:lpstr>Содержание обучения</vt:lpstr>
      <vt:lpstr>Специфика информатики</vt:lpstr>
      <vt:lpstr>https://infdiscussion.itmo.ru/</vt:lpstr>
      <vt:lpstr>Треугольник проекта</vt:lpstr>
      <vt:lpstr>Презентация PowerPoint</vt:lpstr>
      <vt:lpstr>Разработаны и внедрены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Авторский взгляд на систему преподавания информатики, перспективы</dc:title>
  <dc:creator>user</dc:creator>
  <cp:lastModifiedBy>akulll</cp:lastModifiedBy>
  <cp:revision>52</cp:revision>
  <dcterms:created xsi:type="dcterms:W3CDTF">2019-08-21T10:51:51Z</dcterms:created>
  <dcterms:modified xsi:type="dcterms:W3CDTF">2019-12-18T20:07:05Z</dcterms:modified>
</cp:coreProperties>
</file>